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86987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17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16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7-12 м/с. Ауа температурасы түнде 7-9, күндіз 1-3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17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18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17469</TotalTime>
  <Words>578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3105</cp:revision>
  <cp:lastPrinted>2021-07-01T03:56:27Z</cp:lastPrinted>
  <dcterms:created xsi:type="dcterms:W3CDTF">2018-03-27T06:03:00Z</dcterms:created>
  <dcterms:modified xsi:type="dcterms:W3CDTF">2022-12-16T10:42:37Z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