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70" d="100"/>
          <a:sy n="70" d="100"/>
        </p:scale>
        <p:origin x="3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1640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8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№350</a:t>
                      </a:r>
                      <a:endParaRPr lang="en-US" altLang="x-none" sz="18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декабря 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FB8005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17 декабря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17 декабря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 в 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повышенный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декабря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9735671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декабря по 21 ч. 17 декабря 2022 г.</a:t>
            </a:r>
            <a:endParaRPr lang="ru-RU" altLang="en-US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 Без осадков. Ветер юго-западный, западный ночью 2-7 м/с, днем                9-14 м/с. Температура воздуха ночью 23-25, днем 13-15 мороза.</a:t>
            </a:r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18 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декабря по 09 ч. 18 декабря 2022 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Без осадков. Ветер юго-западный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15-17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29969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13128</TotalTime>
  <Words>578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2361</cp:revision>
  <cp:lastPrinted>2021-07-01T03:56:27Z</cp:lastPrinted>
  <dcterms:created xsi:type="dcterms:W3CDTF">2018-03-27T06:03:00Z</dcterms:created>
  <dcterms:modified xsi:type="dcterms:W3CDTF">2022-12-16T08:01:22Z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