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0-5 м/с. Температура воздуха ночью 10-12, днем 3-5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83942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14130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2614</cp:revision>
  <cp:lastPrinted>2021-02-03T11:37:00Z</cp:lastPrinted>
  <dcterms:created xsi:type="dcterms:W3CDTF">2018-03-27T06:03:00Z</dcterms:created>
  <dcterms:modified xsi:type="dcterms:W3CDTF">2022-12-16T07:34:44Z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