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>
        <p:scale>
          <a:sx n="70" d="100"/>
          <a:sy n="70" d="100"/>
        </p:scale>
        <p:origin x="6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05455420"/>
              </p:ext>
            </p:extLst>
          </p:nvPr>
        </p:nvGraphicFramePr>
        <p:xfrm>
          <a:off x="307975" y="2588895"/>
          <a:ext cx="4465638" cy="387064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17, ночью 18 декабря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4765020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526059696"/>
              </p:ext>
            </p:extLst>
          </p:nvPr>
        </p:nvGraphicFramePr>
        <p:xfrm>
          <a:off x="5139910" y="6527166"/>
          <a:ext cx="4730750" cy="320882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420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дека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декабря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17 декабря 2022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северо-восточный 7-12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0-2 мороза,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6-8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18 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декабря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18 дека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5-10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79999" y="3075094"/>
            <a:ext cx="4630161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3"/>
            <a:ext cx="4545876" cy="1380494"/>
            <a:chOff x="524051" y="4301598"/>
            <a:chExt cx="4291013" cy="13673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76523" y="4301598"/>
              <a:ext cx="1790337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16038</TotalTime>
  <Words>595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2516</cp:revision>
  <cp:lastPrinted>2021-10-15T03:50:29Z</cp:lastPrinted>
  <dcterms:created xsi:type="dcterms:W3CDTF">2018-03-27T06:03:00Z</dcterms:created>
  <dcterms:modified xsi:type="dcterms:W3CDTF">2022-12-16T11:08:56Z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