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3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860709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391618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1-6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21-23°, днем 13-15°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декаб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19035" y="308501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2104" y="4411868"/>
            <a:ext cx="4291013" cy="1793249"/>
            <a:chOff x="531522" y="3931523"/>
            <a:chExt cx="4291013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18165</TotalTime>
  <Words>568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2555</cp:revision>
  <cp:lastPrinted>2021-07-01T03:56:27Z</cp:lastPrinted>
  <dcterms:created xsi:type="dcterms:W3CDTF">2018-03-27T06:03:00Z</dcterms:created>
  <dcterms:modified xsi:type="dcterms:W3CDTF">2022-12-16T08:05:21Z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