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>
        <p:scale>
          <a:sx n="70" d="100"/>
          <a:sy n="70" d="100"/>
        </p:scale>
        <p:origin x="1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7FD45FC-6806-459D-AC14-7FB9234E5EE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8496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82F6E-06A5-4A16-8B6B-9AA8638274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07FCD-5A97-4FC5-8F3A-465B1ADCC4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C4E4C-8A6E-4EFD-9734-92C973C09B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F56DD-E944-45D6-A429-CF42C9B6B2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8ADB7-5B68-43DC-A6A7-6761907F2E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1885C-8F49-46AC-A4BC-8F2E996658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B9D04-EAF0-43F1-A195-C385B059E5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019-6FE0-461E-84F8-2807C0AF8B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7B045-695A-4D77-82A3-9465474450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1E7E6-14A5-49AC-9550-5107105848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A72A2-ACC0-426D-B08A-3EAFABD1C9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8588861-7472-4EA9-BEDA-43790176BB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16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17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4-6 мороза, днем 2-4 тепла.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18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18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2-7 м/с. Температура 8-10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17, ночью 18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15898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i="1" dirty="0" err="1">
                <a:solidFill>
                  <a:schemeClr val="tx1"/>
                </a:solidFill>
              </a:rPr>
              <a:t>би</a:t>
            </a:r>
            <a:r>
              <a:rPr lang="ru-RU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14813</TotalTime>
  <Words>751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2877</cp:revision>
  <cp:lastPrinted>2021-07-01T09:11:30Z</cp:lastPrinted>
  <dcterms:created xsi:type="dcterms:W3CDTF">2018-03-27T06:03:00Z</dcterms:created>
  <dcterms:modified xsi:type="dcterms:W3CDTF">2022-12-16T07:45:37Z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