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3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9930737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408007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декабря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декабря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17 декабря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0-5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23-25°, днем 13-15°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0-5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1766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9035" y="308501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4041" y="4555479"/>
            <a:ext cx="4291013" cy="1679669"/>
            <a:chOff x="531521" y="4056097"/>
            <a:chExt cx="4291013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5" y="4262358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20123</TotalTime>
  <Words>608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2703</cp:revision>
  <cp:lastPrinted>2021-10-18T15:52:53Z</cp:lastPrinted>
  <dcterms:created xsi:type="dcterms:W3CDTF">2018-03-27T06:03:00Z</dcterms:created>
  <dcterms:modified xsi:type="dcterms:W3CDTF">2022-12-16T08:11:46Z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