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1" d="100"/>
          <a:sy n="71" d="100"/>
        </p:scale>
        <p:origin x="414"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39196876"/>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№348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14 желтоқсан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832269361"/>
              </p:ext>
            </p:extLst>
          </p:nvPr>
        </p:nvGraphicFramePr>
        <p:xfrm>
          <a:off x="4822018" y="6478734"/>
          <a:ext cx="4955395" cy="465878"/>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06143" y="3602117"/>
            <a:ext cx="4955395"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14 </a:t>
            </a:r>
            <a:r>
              <a:rPr lang="kk-KZ" altLang="ru-RU" sz="1200" b="1" dirty="0" smtClean="0">
                <a:latin typeface="Times New Roman" panose="02020603050405020304" pitchFamily="18" charset="0"/>
                <a:cs typeface="Times New Roman" panose="02020603050405020304" pitchFamily="18" charset="0"/>
              </a:rPr>
              <a:t>желтоқсанда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054743393"/>
              </p:ext>
            </p:extLst>
          </p:nvPr>
        </p:nvGraphicFramePr>
        <p:xfrm>
          <a:off x="4938308" y="4162321"/>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698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1618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166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16" name="Прямоугольник 15"/>
          <p:cNvSpPr/>
          <p:nvPr/>
        </p:nvSpPr>
        <p:spPr>
          <a:xfrm>
            <a:off x="4827453" y="178389"/>
            <a:ext cx="4908111" cy="2123658"/>
          </a:xfrm>
          <a:prstGeom prst="rect">
            <a:avLst/>
          </a:prstGeom>
        </p:spPr>
        <p:txBody>
          <a:bodyPr wrap="square">
            <a:spAutoFit/>
          </a:bodyPr>
          <a:lstStyle/>
          <a:p>
            <a:pPr lvl="0" indent="185738" algn="ct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15 </a:t>
            </a:r>
            <a:r>
              <a:rPr lang="kk-KZ" altLang="ru-RU" sz="1200" b="1" dirty="0">
                <a:latin typeface="Times New Roman" panose="02020603050405020304" pitchFamily="18" charset="0"/>
                <a:cs typeface="Times New Roman" panose="02020603050405020304" pitchFamily="18" charset="0"/>
              </a:rPr>
              <a:t>желтоқсан</a:t>
            </a:r>
            <a:r>
              <a:rPr lang="ru-RU" altLang="ru-RU" sz="1200" b="1" dirty="0" err="1">
                <a:latin typeface="Times New Roman" panose="02020603050405020304" pitchFamily="18" charset="0"/>
                <a:cs typeface="Times New Roman" panose="02020603050405020304" pitchFamily="18" charset="0"/>
              </a:rPr>
              <a:t>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algn="ctr"/>
            <a:r>
              <a:rPr lang="kk-KZ" altLang="ru-RU" sz="1200" b="1" dirty="0">
                <a:solidFill>
                  <a:prstClr val="black"/>
                </a:solidFill>
                <a:latin typeface="Times New Roman" panose="02020603050405020304" pitchFamily="18" charset="0"/>
                <a:cs typeface="Times New Roman" panose="02020603050405020304" pitchFamily="18" charset="0"/>
              </a:rPr>
              <a:t> 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14 </a:t>
            </a:r>
            <a:r>
              <a:rPr lang="ru-RU" altLang="ru-RU" sz="1200" b="1" dirty="0" err="1" smtClean="0">
                <a:solidFill>
                  <a:prstClr val="black"/>
                </a:solidFill>
                <a:latin typeface="Times New Roman" panose="02020603050405020304" pitchFamily="18" charset="0"/>
                <a:cs typeface="Times New Roman" panose="02020603050405020304" pitchFamily="18" charset="0"/>
              </a:rPr>
              <a:t>желтоқсанны</a:t>
            </a:r>
            <a:r>
              <a:rPr lang="kk-KZ" altLang="ru-RU" sz="1200" b="1" dirty="0">
                <a:solidFill>
                  <a:prstClr val="black"/>
                </a:solidFill>
                <a:latin typeface="Times New Roman" panose="02020603050405020304" pitchFamily="18" charset="0"/>
                <a:cs typeface="Times New Roman" panose="02020603050405020304" pitchFamily="18" charset="0"/>
              </a:rPr>
              <a:t>ң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15 </a:t>
            </a:r>
            <a:r>
              <a:rPr lang="ru-RU" altLang="ru-RU" sz="1200" b="1" dirty="0" err="1" smtClean="0">
                <a:solidFill>
                  <a:prstClr val="black"/>
                </a:solidFill>
                <a:latin typeface="Times New Roman" panose="02020603050405020304" pitchFamily="18" charset="0"/>
                <a:cs typeface="Times New Roman" panose="02020603050405020304" pitchFamily="18" charset="0"/>
              </a:rPr>
              <a:t>желтоқсанның</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Жауын-шашынсыз</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оңтүстік-шығыстан 1-6 </a:t>
            </a:r>
            <a:r>
              <a:rPr lang="kk-KZ" sz="1200" dirty="0" smtClean="0">
                <a:latin typeface="Times New Roman" panose="02020603050405020304" pitchFamily="18" charset="0"/>
                <a:cs typeface="Times New Roman" panose="02020603050405020304" pitchFamily="18" charset="0"/>
              </a:rPr>
              <a:t>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30-32, күндіз 23-25° </a:t>
            </a:r>
            <a:r>
              <a:rPr lang="kk-KZ" sz="1200" dirty="0">
                <a:solidFill>
                  <a:prstClr val="black"/>
                </a:solidFill>
                <a:latin typeface="Times New Roman" pitchFamily="18" charset="0"/>
                <a:cs typeface="Times New Roman" pitchFamily="18" charset="0"/>
              </a:rPr>
              <a:t>аяз.</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ctr"/>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16 желтоқсанға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sz="1200" b="1" dirty="0" smtClean="0">
                <a:solidFill>
                  <a:srgbClr val="000000"/>
                </a:solidFill>
                <a:latin typeface="Times New Roman" panose="02020603050405020304" pitchFamily="18" charset="0"/>
                <a:cs typeface="Times New Roman" panose="02020603050405020304" pitchFamily="18" charset="0"/>
                <a:sym typeface="+mn-ea"/>
              </a:rPr>
              <a:t>2022 </a:t>
            </a:r>
            <a:r>
              <a:rPr lang="ru-RU" sz="1200" b="1" dirty="0">
                <a:solidFill>
                  <a:srgbClr val="000000"/>
                </a:solidFill>
                <a:latin typeface="Times New Roman" panose="02020603050405020304" pitchFamily="18" charset="0"/>
                <a:cs typeface="Times New Roman" panose="02020603050405020304" pitchFamily="18" charset="0"/>
                <a:sym typeface="+mn-ea"/>
              </a:rPr>
              <a:t>ж. </a:t>
            </a:r>
            <a:r>
              <a:rPr lang="ru-RU" sz="1200" b="1" dirty="0" smtClean="0">
                <a:solidFill>
                  <a:srgbClr val="000000"/>
                </a:solidFill>
                <a:latin typeface="Times New Roman" panose="02020603050405020304" pitchFamily="18" charset="0"/>
                <a:cs typeface="Times New Roman" panose="02020603050405020304" pitchFamily="18" charset="0"/>
                <a:sym typeface="+mn-ea"/>
              </a:rPr>
              <a:t>15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желтоқсанның</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16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желтоқсанның</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с.дейін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smtClean="0">
                <a:solidFill>
                  <a:prstClr val="black"/>
                </a:solidFill>
                <a:latin typeface="Times New Roman" pitchFamily="18" charset="0"/>
                <a:cs typeface="Times New Roman" pitchFamily="18" charset="0"/>
              </a:rPr>
              <a:t>Жауын-шашынсыз.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оңтүстік-шығыстан 1-6 </a:t>
            </a:r>
            <a:r>
              <a:rPr lang="kk-KZ"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a:solidFill>
                  <a:prstClr val="black"/>
                </a:solidFill>
                <a:latin typeface="Times New Roman" pitchFamily="18" charset="0"/>
                <a:cs typeface="Times New Roman" pitchFamily="18" charset="0"/>
              </a:rPr>
              <a:t> </a:t>
            </a:r>
            <a:r>
              <a:rPr lang="ru-RU" sz="1200" smtClean="0">
                <a:solidFill>
                  <a:prstClr val="black"/>
                </a:solidFill>
                <a:latin typeface="Times New Roman" pitchFamily="18" charset="0"/>
                <a:cs typeface="Times New Roman" pitchFamily="18" charset="0"/>
              </a:rPr>
              <a:t>30-32°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4953001" y="2204864"/>
            <a:ext cx="4717545"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15 </a:t>
            </a:r>
            <a:r>
              <a:rPr lang="ru-RU" sz="1200" dirty="0" err="1" smtClean="0">
                <a:solidFill>
                  <a:prstClr val="black"/>
                </a:solidFill>
                <a:latin typeface="Times New Roman" panose="02020603050405020304" pitchFamily="18" charset="0"/>
                <a:cs typeface="Times New Roman" panose="02020603050405020304" pitchFamily="18" charset="0"/>
              </a:rPr>
              <a:t>желтоқсанда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16 </a:t>
            </a:r>
            <a:r>
              <a:rPr lang="ru-RU" sz="1200" dirty="0" err="1" smtClean="0">
                <a:solidFill>
                  <a:prstClr val="black"/>
                </a:solidFill>
                <a:latin typeface="Times New Roman" panose="02020603050405020304" pitchFamily="18" charset="0"/>
                <a:cs typeface="Times New Roman" panose="02020603050405020304" pitchFamily="18" charset="0"/>
              </a:rPr>
              <a:t>желтоқсанға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971688" y="3272822"/>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7" name="TextBox 16">
            <a:extLst>
              <a:ext uri="{FF2B5EF4-FFF2-40B4-BE49-F238E27FC236}">
                <a16:creationId xmlns:a16="http://schemas.microsoft.com/office/drawing/2014/main" xmlns="" id="{A749C2F8-23C3-4A95-A976-9FB1B6BA7313}"/>
              </a:ext>
            </a:extLst>
          </p:cNvPr>
          <p:cNvSpPr txBox="1"/>
          <p:nvPr/>
        </p:nvSpPr>
        <p:spPr>
          <a:xfrm>
            <a:off x="254361" y="803198"/>
            <a:ext cx="4810180" cy="276999"/>
          </a:xfrm>
          <a:prstGeom prst="rect">
            <a:avLst/>
          </a:prstGeom>
          <a:noFill/>
        </p:spPr>
        <p:txBody>
          <a:bodyPr wrap="square">
            <a:spAutoFit/>
          </a:bodyPr>
          <a:lstStyle/>
          <a:p>
            <a:pPr algn="just">
              <a:spcAft>
                <a:spcPts val="0"/>
              </a:spcAft>
            </a:pPr>
            <a:endParaRPr lang="ru-RU" sz="12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2" name="Прямоугольник 26"/>
          <p:cNvSpPr/>
          <p:nvPr/>
        </p:nvSpPr>
        <p:spPr>
          <a:xfrm>
            <a:off x="193311" y="2326408"/>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бекет-аэрологиялық</a:t>
            </a:r>
            <a:r>
              <a:rPr lang="ru-RU" altLang="ru-RU" sz="1200" dirty="0">
                <a:solidFill>
                  <a:srgbClr val="000000"/>
                </a:solidFill>
                <a:latin typeface="Times New Roman" panose="02020603050405020304" pitchFamily="18" charset="0"/>
                <a:cs typeface="Times New Roman" panose="02020603050405020304" pitchFamily="18" charset="0"/>
              </a:rPr>
              <a:t> станция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179" y="4343553"/>
            <a:ext cx="4291013" cy="1283671"/>
            <a:chOff x="531522" y="3799939"/>
            <a:chExt cx="4291013" cy="1407920"/>
          </a:xfrm>
        </p:grpSpPr>
        <p:sp>
          <p:nvSpPr>
            <p:cNvPr id="27" name="Прямоугольник 8"/>
            <p:cNvSpPr/>
            <p:nvPr/>
          </p:nvSpPr>
          <p:spPr>
            <a:xfrm>
              <a:off x="638490" y="3992618"/>
              <a:ext cx="192392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Астана </a:t>
              </a:r>
              <a:r>
                <a:rPr lang="ru-RU" altLang="ru-RU" sz="1000" i="1" dirty="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53000" y="6482217"/>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48494"/>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smtClean="0">
                <a:solidFill>
                  <a:srgbClr val="000000"/>
                </a:solidFill>
                <a:latin typeface="Times New Roman" panose="02020603050405020304" pitchFamily="18" charset="0"/>
                <a:cs typeface="Times New Roman" panose="02020603050405020304" pitchFamily="18" charset="0"/>
              </a:rPr>
              <a:t>Нұрмахамбет М.</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89779243"/>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201033848"/>
              </p:ext>
            </p:extLst>
          </p:nvPr>
        </p:nvGraphicFramePr>
        <p:xfrm>
          <a:off x="5147082" y="5359216"/>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17670</TotalTime>
  <Words>543</Words>
  <Application>Microsoft Office PowerPoint</Application>
  <PresentationFormat>Лист A4 (210x297 мм)</PresentationFormat>
  <Paragraphs>98</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2599</cp:revision>
  <cp:lastPrinted>2021-07-01T03:56:27Z</cp:lastPrinted>
  <dcterms:created xsi:type="dcterms:W3CDTF">2018-03-27T06:03:00Z</dcterms:created>
  <dcterms:modified xsi:type="dcterms:W3CDTF">2022-12-14T09:00:45Z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