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163093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192405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14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оңтүстік-шығыстан 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30-32, күндіз 22-24°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1-6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30-32°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8" y="198302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19355</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2690</cp:revision>
  <cp:lastPrinted>2021-07-01T03:56:27Z</cp:lastPrinted>
  <dcterms:created xsi:type="dcterms:W3CDTF">2018-03-27T06:03:00Z</dcterms:created>
  <dcterms:modified xsi:type="dcterms:W3CDTF">2022-12-14T09:10:22Z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