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5604448"/>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1599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14 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желтоқсанға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Оңтүтік-ш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2-7 м/с. Ауа температурасы түнде 3-5 градус аяз, күндіз 6-8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16 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15 желтоқсаннан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16 желтоқсанға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және таңертең тұман.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2-7 м/с. Ауа температурасы                 0-2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1545" y="2379182"/>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13413</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2642</cp:revision>
  <cp:lastPrinted>2021-07-01T03:56:27Z</cp:lastPrinted>
  <dcterms:created xsi:type="dcterms:W3CDTF">2018-03-27T06:03:00Z</dcterms:created>
  <dcterms:modified xsi:type="dcterms:W3CDTF">2022-12-14T09:30:04Z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