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8296953"/>
              </p:ext>
            </p:extLst>
          </p:nvPr>
        </p:nvGraphicFramePr>
        <p:xfrm>
          <a:off x="307975" y="3186321"/>
          <a:ext cx="4465638" cy="19659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14</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smtClean="0">
                <a:latin typeface="Times New Roman" panose="02020603050405020304" pitchFamily="18" charset="0"/>
                <a:cs typeface="Times New Roman" panose="02020603050405020304" pitchFamily="18" charset="0"/>
              </a:rPr>
              <a:t>желтоқсанға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14225" y="29437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14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ауын-шашынсыз. Оңтүстік-шығыстан жел соғады, күші 5-10 м/с. Ауа температурасы түнде 32-34, күндіз 23-25 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15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27-29 аяз.</a:t>
            </a: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15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16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4922" y="2249438"/>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18314</TotalTime>
  <Words>553</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3041</cp:revision>
  <cp:lastPrinted>2022-05-31T05:49:59Z</cp:lastPrinted>
  <dcterms:created xsi:type="dcterms:W3CDTF">2018-03-27T06:03:00Z</dcterms:created>
  <dcterms:modified xsi:type="dcterms:W3CDTF">2022-12-14T09:26:35Z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