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7665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23108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15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до 21 ч. 15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юго-восточный 5-10 м/с. Температура воздуха ночью 32-34, днем 23-25 мороза. 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до 09 ч. 16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27-29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132507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18421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2993</cp:revision>
  <cp:lastPrinted>2021-11-30T05:55:24Z</cp:lastPrinted>
  <dcterms:created xsi:type="dcterms:W3CDTF">2018-03-27T06:03:00Z</dcterms:created>
  <dcterms:modified xsi:type="dcterms:W3CDTF">2022-12-14T08:42:31Z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