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06441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15, ночью 16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53101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16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около 0 градусов.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419" y="2213015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16019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2516</cp:revision>
  <cp:lastPrinted>2021-10-15T03:50:29Z</cp:lastPrinted>
  <dcterms:created xsi:type="dcterms:W3CDTF">2018-03-27T06:03:00Z</dcterms:created>
  <dcterms:modified xsi:type="dcterms:W3CDTF">2022-12-14T09:35:36Z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