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№348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14 декабря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1525759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1" y="142852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декабря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декабря 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декабря2022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Ночью и утром туман. Ветер юго-восточный 2-7 м/с. Температура воздуха ночью 3-5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 мороза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днем 6-8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16 декабря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16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декабря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восточный 2-7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воздуха 0-2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15 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16 декабря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30699" y="3089362"/>
            <a:ext cx="4680169" cy="461665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3126" y="2142633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</a:t>
                      </a:r>
                      <a:r>
                        <a:rPr lang="ru-RU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67314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13015</TotalTime>
  <Words>613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2517</cp:revision>
  <cp:lastPrinted>2021-07-01T03:56:27Z</cp:lastPrinted>
  <dcterms:created xsi:type="dcterms:W3CDTF">2018-03-27T06:03:00Z</dcterms:created>
  <dcterms:modified xsi:type="dcterms:W3CDTF">2022-12-14T09:29:57Z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