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31436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</a:t>
            </a:r>
            <a:r>
              <a:rPr lang="kk-KZ" sz="1200" dirty="0" smtClean="0">
                <a:latin typeface="Times New Roman"/>
                <a:ea typeface="Calibri"/>
              </a:rPr>
              <a:t>ез </a:t>
            </a:r>
            <a:r>
              <a:rPr lang="kk-KZ" sz="1200" dirty="0">
                <a:latin typeface="Times New Roman"/>
                <a:ea typeface="Calibri"/>
              </a:rPr>
              <a:t>осадков. 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</a:t>
            </a:r>
            <a:r>
              <a:rPr lang="ru-RU" sz="1200" dirty="0">
                <a:latin typeface="Times New Roman"/>
                <a:ea typeface="Calibri"/>
              </a:rPr>
              <a:t>5-10 м/с. 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6-8 мороза,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3</a:t>
            </a:r>
            <a:r>
              <a:rPr lang="kk-KZ" sz="1200" dirty="0" smtClean="0">
                <a:latin typeface="Times New Roman"/>
                <a:ea typeface="Calibri"/>
              </a:rPr>
              <a:t>-5 тепла</a:t>
            </a:r>
            <a:r>
              <a:rPr lang="ru-RU" sz="1200" dirty="0" smtClean="0">
                <a:latin typeface="Times New Roman"/>
                <a:ea typeface="Calibri"/>
              </a:rPr>
              <a:t>.</a:t>
            </a: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15093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6538" y="2149793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14493</TotalTime>
  <Words>543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2879</cp:revision>
  <cp:lastPrinted>2022-12-14T05:42:52Z</cp:lastPrinted>
  <dcterms:created xsi:type="dcterms:W3CDTF">2018-03-27T06:03:00Z</dcterms:created>
  <dcterms:modified xsi:type="dcterms:W3CDTF">2022-12-14T09:04:41Z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