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60181174"/>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№348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54381"/>
          </a:xfrm>
          <a:prstGeom prst="rect">
            <a:avLst/>
          </a:prstGeom>
        </p:spPr>
        <p:txBody>
          <a:bodyPr wrap="square">
            <a:spAutoFit/>
          </a:bodyPr>
          <a:lstStyle/>
          <a:p>
            <a:pPr lvl="0" algn="ctr"/>
            <a:r>
              <a:rPr lang="kk-KZ" altLang="ru-RU" sz="11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100" b="1" dirty="0">
                <a:solidFill>
                  <a:srgbClr val="000000"/>
                </a:solidFill>
                <a:latin typeface="Times New Roman" panose="02020603050405020304" pitchFamily="18" charset="0"/>
                <a:cs typeface="Times New Roman" panose="02020603050405020304" pitchFamily="18" charset="0"/>
              </a:rPr>
              <a:t>15 желтоқсанға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ж. 14 </a:t>
            </a:r>
            <a:r>
              <a:rPr lang="ru-RU" altLang="ru-RU" sz="1100" b="1" dirty="0" err="1">
                <a:solidFill>
                  <a:srgbClr val="000000"/>
                </a:solidFill>
                <a:latin typeface="Times New Roman" panose="02020603050405020304" pitchFamily="18" charset="0"/>
                <a:cs typeface="Times New Roman" panose="02020603050405020304" pitchFamily="18" charset="0"/>
              </a:rPr>
              <a:t>желтоқсан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a:t>
            </a:r>
            <a:r>
              <a:rPr lang="ru-RU" altLang="ru-RU" sz="1100" b="1" dirty="0" err="1">
                <a:solidFill>
                  <a:srgbClr val="000000"/>
                </a:solidFill>
                <a:latin typeface="Times New Roman" panose="02020603050405020304" pitchFamily="18" charset="0"/>
                <a:cs typeface="Times New Roman" panose="02020603050405020304" pitchFamily="18" charset="0"/>
              </a:rPr>
              <a:t>бастап</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15</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желтоқсан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5-10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21-23,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11-13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a:solidFill>
                  <a:srgbClr val="000000"/>
                </a:solidFill>
                <a:latin typeface="Times New Roman" panose="02020603050405020304" pitchFamily="18" charset="0"/>
                <a:cs typeface="Times New Roman" panose="02020603050405020304" pitchFamily="18" charset="0"/>
              </a:rPr>
              <a:t>16 желтоқсанға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15 жеотоқсан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16 </a:t>
            </a:r>
            <a:r>
              <a:rPr lang="ru-RU" sz="1100" b="1" dirty="0" err="1">
                <a:solidFill>
                  <a:srgbClr val="000000"/>
                </a:solidFill>
                <a:latin typeface="Times New Roman" panose="02020603050405020304" pitchFamily="18" charset="0"/>
                <a:cs typeface="Times New Roman" panose="02020603050405020304" pitchFamily="18" charset="0"/>
              </a:rPr>
              <a:t>желтоқсан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5-10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21-23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p>
          <a:p>
            <a:pPr lvl="0" algn="just"/>
            <a:endParaRPr lang="ru-RU" sz="11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01935167"/>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желто</a:t>
            </a:r>
            <a:r>
              <a:rPr lang="kk-KZ" altLang="ru-RU" sz="1200" b="1" dirty="0" smtClean="0">
                <a:solidFill>
                  <a:srgbClr val="000000"/>
                </a:solidFill>
                <a:latin typeface="Times New Roman" panose="02020603050405020304" pitchFamily="18" charset="0"/>
                <a:cs typeface="Times New Roman" panose="02020603050405020304" pitchFamily="18" charset="0"/>
              </a:rPr>
              <a:t>қсанға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56216" y="315200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11130" y="2068683"/>
            <a:ext cx="4902230"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15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16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itchFamily="18" charset="0"/>
                <a:cs typeface="Times New Roman" panose="02020603050405020304" pitchFamily="18" charset="0"/>
              </a:rPr>
              <a:t> </a:t>
            </a:r>
            <a:r>
              <a:rPr lang="ru-RU" sz="1100" dirty="0" err="1">
                <a:solidFill>
                  <a:schemeClr val="tx1"/>
                </a:solidFill>
                <a:latin typeface="Times New Roman" pitchFamily="18" charset="0"/>
                <a:cs typeface="Times New Roman" pitchFamily="18" charset="0"/>
              </a:rPr>
              <a:t>сейілуіне</a:t>
            </a:r>
            <a:r>
              <a:rPr lang="ru-RU" sz="1100" dirty="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ықпал</a:t>
            </a:r>
            <a:r>
              <a:rPr lang="ru-RU" sz="1100" dirty="0" smtClean="0">
                <a:solidFill>
                  <a:schemeClr val="tx1"/>
                </a:solidFill>
                <a:latin typeface="Times New Roman" pitchFamily="18" charset="0"/>
                <a:cs typeface="Times New Roman"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altLang="en-US" sz="1100" dirty="0" smtClean="0">
                <a:solidFill>
                  <a:srgbClr val="000000"/>
                </a:solidFill>
                <a:latin typeface="Times New Roman" panose="02020603050405020304" pitchFamily="18" charset="0"/>
              </a:rPr>
              <a:t>көтеріңкі</a:t>
            </a:r>
            <a:r>
              <a:rPr lang="ru-RU" altLang="en-US" sz="1100" dirty="0" smtClean="0">
                <a:solidFill>
                  <a:srgbClr val="000000"/>
                </a:solidFill>
                <a:latin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деп</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3034" y="2455626"/>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00089" y="4543519"/>
            <a:ext cx="4337933" cy="1780911"/>
            <a:chOff x="484602" y="3799939"/>
            <a:chExt cx="433793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84602" y="4077010"/>
              <a:ext cx="22317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15748</TotalTime>
  <Words>609</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2621</cp:revision>
  <cp:lastPrinted>2021-07-01T07:38:07Z</cp:lastPrinted>
  <dcterms:created xsi:type="dcterms:W3CDTF">2018-03-27T06:03:00Z</dcterms:created>
  <dcterms:modified xsi:type="dcterms:W3CDTF">2022-12-14T09:24:15Z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