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549924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348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8062000"/>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15 </a:t>
            </a:r>
            <a:r>
              <a:rPr lang="kk-KZ" altLang="ru-RU" sz="1100" b="1" dirty="0" smtClean="0">
                <a:latin typeface="Times New Roman" panose="02020603050405020304" pitchFamily="18" charset="0"/>
                <a:cs typeface="Times New Roman" panose="02020603050405020304" pitchFamily="18" charset="0"/>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14 </a:t>
            </a:r>
            <a:r>
              <a:rPr lang="ru-RU" altLang="ru-RU" sz="1100" b="1" dirty="0" err="1" smtClean="0">
                <a:latin typeface="Times New Roman" panose="02020603050405020304" pitchFamily="18" charset="0"/>
                <a:cs typeface="Times New Roman" panose="02020603050405020304" pitchFamily="18" charset="0"/>
              </a:rPr>
              <a:t>желтоксан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15 </a:t>
            </a:r>
            <a:r>
              <a:rPr lang="ru-RU" altLang="ru-RU" sz="1100" b="1" dirty="0" err="1">
                <a:latin typeface="Times New Roman" panose="02020603050405020304" pitchFamily="18" charset="0"/>
                <a:cs typeface="Times New Roman" panose="02020603050405020304" pitchFamily="18" charset="0"/>
              </a:rPr>
              <a:t>желтоксанға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(нег</a:t>
            </a:r>
            <a:r>
              <a:rPr lang="kk-KZ" sz="1100" dirty="0" smtClean="0">
                <a:latin typeface="Times New Roman" pitchFamily="18" charset="0"/>
                <a:cs typeface="Times New Roman" pitchFamily="18" charset="0"/>
              </a:rPr>
              <a:t>ізінен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көктайғақ.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соғады, күші 9-14 м/с. Ауа температурасы түнде 8-10, күндіз 2-4 градус аяз.</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15 </a:t>
            </a:r>
            <a:r>
              <a:rPr lang="kk-KZ" sz="1100" b="1" dirty="0">
                <a:solidFill>
                  <a:srgbClr val="000000"/>
                </a:solidFill>
                <a:latin typeface="Times New Roman" panose="02020603050405020304" pitchFamily="18" charset="0"/>
                <a:cs typeface="Times New Roman" panose="02020603050405020304" pitchFamily="18" charset="0"/>
                <a:sym typeface="+mn-ea"/>
              </a:rPr>
              <a:t>желтоксанға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16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100" b="1" dirty="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қар.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о</a:t>
            </a:r>
            <a:r>
              <a:rPr lang="kk-KZ" sz="1100" dirty="0" smtClean="0">
                <a:latin typeface="Times New Roman" panose="02020603050405020304" pitchFamily="18" charset="0"/>
                <a:cs typeface="Times New Roman" panose="02020603050405020304" pitchFamily="18" charset="0"/>
              </a:rPr>
              <a:t>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6-8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1306" y="2373240"/>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желто</a:t>
            </a:r>
            <a:r>
              <a:rPr lang="kk-KZ" sz="1100" b="1" dirty="0">
                <a:solidFill>
                  <a:schemeClr val="tx1"/>
                </a:solidFill>
                <a:latin typeface="Times New Roman" panose="02020603050405020304" pitchFamily="18" charset="0"/>
                <a:cs typeface="Times New Roman" panose="02020603050405020304" pitchFamily="18" charset="0"/>
              </a:rPr>
              <a:t>қ</a:t>
            </a:r>
            <a:r>
              <a:rPr lang="ru-RU" sz="1100" b="1" dirty="0" smtClean="0">
                <a:solidFill>
                  <a:schemeClr val="tx1"/>
                </a:solidFill>
                <a:latin typeface="Times New Roman" panose="02020603050405020304" pitchFamily="18" charset="0"/>
                <a:cs typeface="Times New Roman" panose="02020603050405020304" pitchFamily="18" charset="0"/>
              </a:rPr>
              <a:t>сан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2312" y="2167216"/>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17465</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3104</cp:revision>
  <cp:lastPrinted>2021-07-01T03:56:27Z</cp:lastPrinted>
  <dcterms:created xsi:type="dcterms:W3CDTF">2018-03-27T06:03:00Z</dcterms:created>
  <dcterms:modified xsi:type="dcterms:W3CDTF">2022-12-14T09:29:05Z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