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4476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15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11-13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16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32" y="1772816"/>
            <a:ext cx="4832350" cy="769441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17704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9013" y="266526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15736</TotalTime>
  <Words>635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2578</cp:revision>
  <cp:lastPrinted>2021-07-01T03:56:27Z</cp:lastPrinted>
  <dcterms:created xsi:type="dcterms:W3CDTF">2018-03-27T06:03:00Z</dcterms:created>
  <dcterms:modified xsi:type="dcterms:W3CDTF">2022-12-14T09:24:34Z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