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0000"/>
                          </a:solidFill>
                          <a:latin typeface="Times New Roman" pitchFamily="18" charset="0"/>
                          <a:cs typeface="Times New Roman" pitchFamily="18" charset="0"/>
                        </a:rPr>
                        <a:t>желтоқсан</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itchFamily="18" charset="0"/>
                <a:cs typeface="Times New Roman" pitchFamily="18" charset="0"/>
              </a:rPr>
              <a:t>14 </a:t>
            </a:r>
            <a:r>
              <a:rPr lang="kk-KZ" altLang="ru-RU" sz="1200" b="1" smtClean="0">
                <a:solidFill>
                  <a:srgbClr val="000000"/>
                </a:solidFill>
                <a:latin typeface="Times New Roman" pitchFamily="18" charset="0"/>
                <a:cs typeface="Times New Roman" pitchFamily="18" charset="0"/>
              </a:rPr>
              <a:t>желтоқсанға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613231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471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53000" y="260648"/>
            <a:ext cx="4824536" cy="1569660"/>
          </a:xfrm>
          <a:prstGeom prst="rect">
            <a:avLst/>
          </a:prstGeom>
        </p:spPr>
        <p:txBody>
          <a:bodyPr wrap="square">
            <a:spAutoFit/>
          </a:bodyPr>
          <a:lstStyle/>
          <a:p>
            <a:pPr lvl="0" algn="ctr"/>
            <a:r>
              <a:rPr lang="ru-RU" altLang="ru-RU" sz="1050" b="1" dirty="0">
                <a:latin typeface="Times New Roman" pitchFamily="18" charset="0"/>
                <a:cs typeface="Times New Roman" pitchFamily="18" charset="0"/>
              </a:rPr>
              <a:t>Петропавл </a:t>
            </a:r>
            <a:r>
              <a:rPr lang="ru-RU" altLang="ru-RU" sz="1050" b="1" dirty="0" err="1">
                <a:latin typeface="Times New Roman" pitchFamily="18" charset="0"/>
                <a:cs typeface="Times New Roman" pitchFamily="18" charset="0"/>
              </a:rPr>
              <a:t>қаласы бойынша</a:t>
            </a:r>
            <a:endParaRPr lang="ru-RU" altLang="ru-RU" sz="1050" b="1" dirty="0">
              <a:latin typeface="Times New Roman" pitchFamily="18" charset="0"/>
              <a:cs typeface="Times New Roman" pitchFamily="18" charset="0"/>
            </a:endParaRPr>
          </a:p>
          <a:p>
            <a:pPr algn="ctr"/>
            <a:r>
              <a:rPr lang="kk-KZ" altLang="ru-RU" sz="1050" b="1" dirty="0" smtClean="0">
                <a:solidFill>
                  <a:srgbClr val="000000"/>
                </a:solidFill>
                <a:latin typeface="Times New Roman" pitchFamily="18" charset="0"/>
                <a:cs typeface="Times New Roman" pitchFamily="18" charset="0"/>
              </a:rPr>
              <a:t>15 желтоқсанға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algn="ctr"/>
            <a:r>
              <a:rPr lang="ru-RU" altLang="ru-RU" sz="1050" b="1" dirty="0">
                <a:solidFill>
                  <a:srgbClr val="000000"/>
                </a:solidFill>
                <a:latin typeface="Times New Roman" pitchFamily="18" charset="0"/>
                <a:cs typeface="Times New Roman" pitchFamily="18" charset="0"/>
              </a:rPr>
              <a:t>2022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14 </a:t>
            </a:r>
            <a:r>
              <a:rPr lang="kk-KZ" altLang="ru-RU" sz="1050" b="1" dirty="0" smtClean="0">
                <a:solidFill>
                  <a:srgbClr val="000000"/>
                </a:solidFill>
                <a:latin typeface="Times New Roman" pitchFamily="18" charset="0"/>
                <a:cs typeface="Times New Roman" pitchFamily="18" charset="0"/>
              </a:rPr>
              <a:t>желтоқсаннан </a:t>
            </a:r>
            <a:r>
              <a:rPr lang="ru-RU" altLang="ru-RU" sz="1050" b="1" dirty="0">
                <a:solidFill>
                  <a:srgbClr val="000000"/>
                </a:solidFill>
                <a:latin typeface="Times New Roman" pitchFamily="18" charset="0"/>
                <a:cs typeface="Times New Roman" pitchFamily="18" charset="0"/>
              </a:rPr>
              <a:t>21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15 желтоқсанға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a:t>
            </a:r>
            <a:r>
              <a:rPr lang="ru-RU" altLang="ru-RU" sz="1050" b="1" dirty="0" err="1">
                <a:solidFill>
                  <a:srgbClr val="000000"/>
                </a:solidFill>
                <a:latin typeface="Times New Roman" pitchFamily="18" charset="0"/>
                <a:cs typeface="Times New Roman" pitchFamily="18" charset="0"/>
              </a:rPr>
              <a:t>дейін</a:t>
            </a:r>
            <a:r>
              <a:rPr lang="ru-RU" altLang="ru-RU" sz="1050" b="1" dirty="0">
                <a:solidFill>
                  <a:srgbClr val="000000"/>
                </a:solidFill>
                <a:latin typeface="Times New Roman" pitchFamily="18" charset="0"/>
                <a:cs typeface="Times New Roman" pitchFamily="18" charset="0"/>
              </a:rPr>
              <a:t>   </a:t>
            </a:r>
            <a:endParaRPr lang="ru-RU" sz="1050" dirty="0">
              <a:latin typeface="Times New Roman" pitchFamily="18" charset="0"/>
              <a:cs typeface="Times New Roman" pitchFamily="18" charset="0"/>
            </a:endParaRPr>
          </a:p>
          <a:p>
            <a:pPr indent="88900" algn="just"/>
            <a:r>
              <a:rPr lang="kk-KZ" sz="1100" dirty="0" smtClean="0">
                <a:latin typeface="Times New Roman" pitchFamily="18" charset="0"/>
                <a:cs typeface="Times New Roman" pitchFamily="18" charset="0"/>
              </a:rPr>
              <a:t>    Жауын-шашынсыз. Оңтүстік-шығыстан жел соғады, күші 9-14 м/с. Ауа температурасы түнде 22-24, күндіз 16-18 градус аяз.</a:t>
            </a:r>
            <a:endParaRPr lang="ru-RU" altLang="ru-RU" sz="1100" b="1" dirty="0" smtClean="0">
              <a:solidFill>
                <a:srgbClr val="000000"/>
              </a:solidFill>
              <a:latin typeface="Times New Roman" pitchFamily="18" charset="0"/>
              <a:cs typeface="Times New Roman" pitchFamily="18" charset="0"/>
            </a:endParaRPr>
          </a:p>
          <a:p>
            <a:pPr indent="182563" algn="ctr"/>
            <a:r>
              <a:rPr lang="ru-RU" altLang="ru-RU" sz="1050" b="1" dirty="0" smtClean="0">
                <a:solidFill>
                  <a:srgbClr val="000000"/>
                </a:solidFill>
                <a:latin typeface="Times New Roman" pitchFamily="18" charset="0"/>
                <a:cs typeface="Times New Roman" pitchFamily="18" charset="0"/>
              </a:rPr>
              <a:t>16 </a:t>
            </a:r>
            <a:r>
              <a:rPr lang="kk-KZ" altLang="ru-RU" sz="1050" b="1" dirty="0" smtClean="0">
                <a:solidFill>
                  <a:srgbClr val="000000"/>
                </a:solidFill>
                <a:latin typeface="Times New Roman" pitchFamily="18" charset="0"/>
                <a:cs typeface="Times New Roman" pitchFamily="18" charset="0"/>
              </a:rPr>
              <a:t>желтоқсан</a:t>
            </a:r>
            <a:r>
              <a:rPr lang="kk-KZ" sz="1050" b="1" dirty="0" smtClean="0">
                <a:solidFill>
                  <a:srgbClr val="000000"/>
                </a:solidFill>
                <a:latin typeface="Times New Roman" pitchFamily="18" charset="0"/>
                <a:cs typeface="Times New Roman" pitchFamily="18" charset="0"/>
              </a:rPr>
              <a:t>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indent="182563" algn="ctr"/>
            <a:r>
              <a:rPr lang="ru-RU" altLang="ru-RU" sz="1000" b="1" dirty="0" smtClean="0">
                <a:solidFill>
                  <a:srgbClr val="000000"/>
                </a:solidFill>
                <a:latin typeface="Times New Roman" pitchFamily="18" charset="0"/>
                <a:cs typeface="Times New Roman" pitchFamily="18" charset="0"/>
              </a:rPr>
              <a:t>2022 </a:t>
            </a:r>
            <a:r>
              <a:rPr lang="ru-RU" altLang="ru-RU" sz="1000" b="1" dirty="0" err="1" smtClean="0">
                <a:solidFill>
                  <a:srgbClr val="000000"/>
                </a:solidFill>
                <a:latin typeface="Times New Roman" pitchFamily="18" charset="0"/>
                <a:cs typeface="Times New Roman" pitchFamily="18" charset="0"/>
              </a:rPr>
              <a:t>жылғы</a:t>
            </a:r>
            <a:r>
              <a:rPr lang="ru-RU" altLang="ru-RU" sz="1000" b="1" dirty="0" smtClean="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 15 желтоқсаннан </a:t>
            </a:r>
            <a:r>
              <a:rPr lang="ru-RU" altLang="ru-RU" sz="1000" b="1" dirty="0" smtClean="0">
                <a:solidFill>
                  <a:srgbClr val="000000"/>
                </a:solidFill>
                <a:latin typeface="Times New Roman" pitchFamily="18" charset="0"/>
                <a:cs typeface="Times New Roman" pitchFamily="18" charset="0"/>
              </a:rPr>
              <a:t>21 </a:t>
            </a:r>
            <a:r>
              <a:rPr lang="ru-RU" altLang="ru-RU" sz="1000" b="1" dirty="0" err="1" smtClean="0">
                <a:solidFill>
                  <a:srgbClr val="000000"/>
                </a:solidFill>
                <a:latin typeface="Times New Roman" pitchFamily="18" charset="0"/>
                <a:cs typeface="Times New Roman" pitchFamily="18" charset="0"/>
              </a:rPr>
              <a:t>сағаттан </a:t>
            </a:r>
            <a:r>
              <a:rPr lang="ru-RU" altLang="ru-RU" sz="1000" b="1" dirty="0" smtClean="0">
                <a:solidFill>
                  <a:srgbClr val="000000"/>
                </a:solidFill>
                <a:latin typeface="Times New Roman" pitchFamily="18" charset="0"/>
                <a:cs typeface="Times New Roman" pitchFamily="18" charset="0"/>
              </a:rPr>
              <a:t>16 </a:t>
            </a:r>
            <a:r>
              <a:rPr lang="ru-RU" altLang="ru-RU" sz="1000" b="1" dirty="0" err="1" smtClean="0">
                <a:solidFill>
                  <a:srgbClr val="000000"/>
                </a:solidFill>
                <a:latin typeface="Times New Roman" pitchFamily="18" charset="0"/>
                <a:cs typeface="Times New Roman" pitchFamily="18" charset="0"/>
              </a:rPr>
              <a:t>желтоқсанға </a:t>
            </a:r>
            <a:r>
              <a:rPr lang="ru-RU" sz="1000" b="1" dirty="0" smtClean="0">
                <a:solidFill>
                  <a:srgbClr val="000000"/>
                </a:solidFill>
                <a:latin typeface="Times New Roman" pitchFamily="18" charset="0"/>
                <a:cs typeface="Times New Roman" pitchFamily="18" charset="0"/>
              </a:rPr>
              <a:t>09 </a:t>
            </a:r>
            <a:r>
              <a:rPr lang="ru-RU" altLang="ru-RU" sz="1000" b="1" dirty="0" err="1" smtClean="0">
                <a:solidFill>
                  <a:srgbClr val="000000"/>
                </a:solidFill>
                <a:latin typeface="Times New Roman" pitchFamily="18" charset="0"/>
                <a:cs typeface="Times New Roman" pitchFamily="18" charset="0"/>
              </a:rPr>
              <a:t>сағатқа дейін</a:t>
            </a:r>
            <a:r>
              <a:rPr lang="ru-RU" altLang="ru-RU" sz="1000" b="1" dirty="0" smtClean="0">
                <a:solidFill>
                  <a:srgbClr val="000000"/>
                </a:solidFill>
                <a:latin typeface="Times New Roman" pitchFamily="18" charset="0"/>
                <a:cs typeface="Times New Roman" pitchFamily="18" charset="0"/>
              </a:rPr>
              <a:t>   </a:t>
            </a:r>
          </a:p>
          <a:p>
            <a:pPr indent="88900" algn="just"/>
            <a:r>
              <a:rPr lang="kk-KZ" sz="1100" dirty="0" smtClean="0">
                <a:latin typeface="Times New Roman" pitchFamily="18" charset="0"/>
                <a:cs typeface="Times New Roman" pitchFamily="18" charset="0"/>
              </a:rPr>
              <a:t>  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соғады, күші 5-10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348880"/>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15 </a:t>
            </a:r>
            <a:r>
              <a:rPr lang="ru-RU" sz="1100" dirty="0" err="1" smtClean="0">
                <a:solidFill>
                  <a:schemeClr val="tx1"/>
                </a:solidFill>
                <a:latin typeface="Times New Roman" panose="02020603050405020304" pitchFamily="18" charset="0"/>
                <a:cs typeface="Times New Roman" panose="02020603050405020304" pitchFamily="18" charset="0"/>
              </a:rPr>
              <a:t>желтоқсанда, </a:t>
            </a:r>
            <a:r>
              <a:rPr lang="ru-RU" sz="1100" dirty="0" smtClean="0">
                <a:solidFill>
                  <a:schemeClr val="tx1"/>
                </a:solidFill>
                <a:latin typeface="Times New Roman" panose="02020603050405020304" pitchFamily="18" charset="0"/>
                <a:cs typeface="Times New Roman" panose="02020603050405020304" pitchFamily="18" charset="0"/>
              </a:rPr>
              <a:t>16 </a:t>
            </a:r>
            <a:r>
              <a:rPr lang="ru-RU" sz="1100" dirty="0" err="1" smtClean="0">
                <a:solidFill>
                  <a:schemeClr val="tx1"/>
                </a:solidFill>
                <a:latin typeface="Times New Roman" panose="02020603050405020304" pitchFamily="18" charset="0"/>
                <a:cs typeface="Times New Roman" panose="02020603050405020304" pitchFamily="18" charset="0"/>
              </a:rPr>
              <a:t>желтоқсанға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20">
            <a:extLst>
              <a:ext uri="{FF2B5EF4-FFF2-40B4-BE49-F238E27FC236}">
                <a16:creationId xmlns:a16="http://schemas.microsoft.com/office/drawing/2014/main" xmlns="" id="{E1A8E3C0-CFA9-44DB-A7DD-D1427BEBA2CE}"/>
              </a:ext>
            </a:extLst>
          </p:cNvPr>
          <p:cNvSpPr txBox="1"/>
          <p:nvPr/>
        </p:nvSpPr>
        <p:spPr>
          <a:xfrm>
            <a:off x="317284" y="246083"/>
            <a:ext cx="4635716" cy="307777"/>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РЕКОМЕНДАЦИИ ДЛЯ НАСЕЛЕНИЯ ПРИ НМУ</a:t>
            </a:r>
            <a:endParaRPr lang="ru-RU" sz="1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3786" y="2236561"/>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smtClean="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smtClean="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smtClean="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smtClean="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13186</TotalTime>
  <Words>547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2513</cp:revision>
  <cp:lastPrinted>2021-07-01T03:56:27Z</cp:lastPrinted>
  <dcterms:created xsi:type="dcterms:W3CDTF">2018-03-27T06:03:00Z</dcterms:created>
  <dcterms:modified xsi:type="dcterms:W3CDTF">2022-12-14T09:27:10Z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