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17943671"/>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желтоқсанда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45035171"/>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1381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33501"/>
            <a:ext cx="4794914"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a:t>
            </a:r>
            <a:r>
              <a:rPr lang="kk-KZ" sz="1200" b="1" dirty="0" smtClean="0">
                <a:solidFill>
                  <a:srgbClr val="000000"/>
                </a:solidFill>
                <a:latin typeface="Times New Roman" panose="02020603050405020304" pitchFamily="18" charset="0"/>
                <a:cs typeface="Times New Roman" panose="02020603050405020304" pitchFamily="18" charset="0"/>
                <a:sym typeface="+mn-ea"/>
              </a:rPr>
              <a:t>ға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14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a:t>
            </a:r>
            <a:r>
              <a:rPr lang="kk-KZ" sz="1200" b="1" dirty="0" smtClean="0">
                <a:solidFill>
                  <a:srgbClr val="000000"/>
                </a:solidFill>
                <a:latin typeface="Times New Roman" panose="02020603050405020304" pitchFamily="18" charset="0"/>
                <a:cs typeface="Times New Roman" panose="02020603050405020304" pitchFamily="18" charset="0"/>
                <a:sym typeface="+mn-ea"/>
              </a:rPr>
              <a:t>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15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a:t>
            </a:r>
            <a:r>
              <a:rPr lang="kk-KZ" sz="1200" b="1" dirty="0" smtClean="0">
                <a:solidFill>
                  <a:srgbClr val="000000"/>
                </a:solidFill>
                <a:latin typeface="Times New Roman" panose="02020603050405020304" pitchFamily="18" charset="0"/>
                <a:cs typeface="Times New Roman" panose="02020603050405020304" pitchFamily="18" charset="0"/>
                <a:sym typeface="+mn-ea"/>
              </a:rPr>
              <a:t>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1-6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түнде 28-30°, күндіз 15-17° </a:t>
            </a:r>
            <a:r>
              <a:rPr lang="kk-KZ" sz="1200" dirty="0">
                <a:solidFill>
                  <a:prstClr val="black"/>
                </a:solidFill>
                <a:latin typeface="Times New Roman" pitchFamily="18" charset="0"/>
                <a:cs typeface="Times New Roman" pitchFamily="18" charset="0"/>
              </a:rPr>
              <a:t>аяз.</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16 желтоқсанға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1-6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smtClean="0">
                <a:solidFill>
                  <a:prstClr val="black"/>
                </a:solidFill>
                <a:latin typeface="Times New Roman" pitchFamily="18" charset="0"/>
                <a:cs typeface="Times New Roman" pitchFamily="18" charset="0"/>
              </a:rPr>
              <a:t> 23-25°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58832" y="218426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smtClean="0">
                <a:solidFill>
                  <a:prstClr val="black"/>
                </a:solidFill>
                <a:latin typeface="Times New Roman" panose="02020603050405020304" pitchFamily="18" charset="0"/>
                <a:cs typeface="Times New Roman" panose="02020603050405020304" pitchFamily="18" charset="0"/>
              </a:rPr>
              <a:t>желтоқсанда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smtClean="0">
                <a:solidFill>
                  <a:prstClr val="black"/>
                </a:solidFill>
                <a:latin typeface="Times New Roman" panose="02020603050405020304" pitchFamily="18" charset="0"/>
                <a:cs typeface="Times New Roman" panose="02020603050405020304" pitchFamily="18" charset="0"/>
              </a:rPr>
              <a:t>желтоқсанға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52478" y="32696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28880" y="2342122"/>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30785"/>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17545</TotalTime>
  <Words>533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2545</cp:revision>
  <cp:lastPrinted>2021-07-01T03:56:27Z</cp:lastPrinted>
  <dcterms:created xsi:type="dcterms:W3CDTF">2018-03-27T06:03:00Z</dcterms:created>
  <dcterms:modified xsi:type="dcterms:W3CDTF">2022-12-14T08:58:11Z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