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261406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47786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декабря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декабря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15 декабря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1-6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30-32, днем 22-24°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1-6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30-32°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5573" y="199693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7" y="32298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55608" y="1916832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4041" y="4555479"/>
            <a:ext cx="4291013" cy="1679669"/>
            <a:chOff x="531521" y="4056097"/>
            <a:chExt cx="4291013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5" y="4262358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20094</TotalTime>
  <Words>617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2697</cp:revision>
  <cp:lastPrinted>2021-10-18T15:52:53Z</cp:lastPrinted>
  <dcterms:created xsi:type="dcterms:W3CDTF">2018-03-27T06:03:00Z</dcterms:created>
  <dcterms:modified xsi:type="dcterms:W3CDTF">2022-12-14T09:10:19Z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