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33285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юго-восточный 9-14 м/с. Температура воздуха ночью 22-24, днем 16-18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по 09 ч. 16 декабря 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юго-восточный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5147" y="2062124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13363</TotalTime>
  <Words>570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2544</cp:revision>
  <cp:lastPrinted>2021-07-01T03:56:27Z</cp:lastPrinted>
  <dcterms:created xsi:type="dcterms:W3CDTF">2018-03-27T06:03:00Z</dcterms:created>
  <dcterms:modified xsi:type="dcterms:W3CDTF">2022-12-14T08:47:34Z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