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663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0361"/>
              </p:ext>
            </p:extLst>
          </p:nvPr>
        </p:nvGraphicFramePr>
        <p:xfrm>
          <a:off x="5019674" y="4164572"/>
          <a:ext cx="4691273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270" y="208906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1699" y="2071792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18150</TotalTime>
  <Words>576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2553</cp:revision>
  <cp:lastPrinted>2021-07-01T03:56:27Z</cp:lastPrinted>
  <dcterms:created xsi:type="dcterms:W3CDTF">2018-03-27T06:03:00Z</dcterms:created>
  <dcterms:modified xsi:type="dcterms:W3CDTF">2022-12-14T09:00:01Z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