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57" autoAdjust="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28191375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№348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декабря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7-12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17-19,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67737"/>
            <a:ext cx="4814335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декабря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2022 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1496" y="329050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7452540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2585" y="2073990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1"/>
            <a:ext cx="4294190" cy="1712097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1720" y="4280161"/>
              <a:ext cx="1896673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15267</TotalTime>
  <Words>551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2554</cp:revision>
  <cp:lastPrinted>2021-07-01T03:56:27Z</cp:lastPrinted>
  <dcterms:created xsi:type="dcterms:W3CDTF">2018-03-27T06:03:00Z</dcterms:created>
  <dcterms:modified xsi:type="dcterms:W3CDTF">2022-12-14T09:23:46Z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