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1792470"/>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336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a:t>
            </a:r>
            <a:r>
              <a:rPr lang="kk-KZ" sz="1200" b="1" dirty="0" smtClean="0">
                <a:latin typeface="Times New Roman" panose="02020603050405020304" pitchFamily="18" charset="0"/>
                <a:cs typeface="Times New Roman" panose="02020603050405020304" pitchFamily="18" charset="0"/>
              </a:rPr>
              <a:t> желтоқсан </a:t>
            </a:r>
          </a:p>
          <a:p>
            <a:pPr lvl="0" algn="ctr"/>
            <a:r>
              <a:rPr lang="kk-KZ" altLang="ru-RU" sz="1200" b="1" dirty="0" smtClean="0">
                <a:latin typeface="Times New Roman" panose="02020603050405020304" pitchFamily="18" charset="0"/>
                <a:cs typeface="Times New Roman" panose="02020603050405020304" pitchFamily="18" charset="0"/>
              </a:rPr>
              <a:t>   14 </a:t>
            </a:r>
            <a:r>
              <a:rPr lang="kk-KZ" sz="1200" b="1" dirty="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2022 ж. сағ. 21-ден 15 желтоқсан 2022 ж. сағ. 21 дейін</a:t>
            </a:r>
          </a:p>
          <a:p>
            <a:r>
              <a:rPr lang="kk-KZ"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2</a:t>
            </a:r>
            <a:r>
              <a:rPr lang="ru-RU" sz="1200" dirty="0" smtClean="0">
                <a:latin typeface="Times New Roman" panose="02020603050405020304" pitchFamily="18" charset="0"/>
                <a:cs typeface="Times New Roman" panose="02020603050405020304" pitchFamily="18" charset="0"/>
              </a:rPr>
              <a:t>-7</a:t>
            </a: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16 желтоқсан</a:t>
            </a:r>
          </a:p>
          <a:p>
            <a:pPr lvl="0" algn="ctr"/>
            <a:r>
              <a:rPr lang="kk-KZ" sz="1200" b="1" dirty="0" smtClean="0">
                <a:latin typeface="Times New Roman" panose="02020603050405020304" pitchFamily="18" charset="0"/>
                <a:cs typeface="Times New Roman" panose="02020603050405020304" pitchFamily="18" charset="0"/>
              </a:rPr>
              <a:t> 15 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a:t>
            </a:r>
            <a:r>
              <a:rPr lang="ru-RU" sz="1200" dirty="0" smtClean="0">
                <a:latin typeface="Times New Roman" panose="02020603050405020304" pitchFamily="18" charset="0"/>
                <a:cs typeface="Times New Roman" panose="02020603050405020304" pitchFamily="18" charset="0"/>
              </a:rPr>
              <a:t>-ш</a:t>
            </a:r>
            <a:r>
              <a:rPr lang="kk-KZ" sz="1200" dirty="0" smtClean="0">
                <a:latin typeface="Times New Roman" panose="02020603050405020304" pitchFamily="18" charset="0"/>
                <a:cs typeface="Times New Roman" panose="02020603050405020304" pitchFamily="18" charset="0"/>
              </a:rPr>
              <a:t>ығ</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26-28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7200855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4848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6945" y="2094405"/>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5" y="4521817"/>
            <a:ext cx="4337932" cy="1780911"/>
            <a:chOff x="484603" y="3799939"/>
            <a:chExt cx="433793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84603"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45062" y="626396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15191</TotalTime>
  <Words>554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2631</cp:revision>
  <cp:lastPrinted>2021-07-01T07:38:07Z</cp:lastPrinted>
  <dcterms:created xsi:type="dcterms:W3CDTF">2018-03-27T06:03:00Z</dcterms:created>
  <dcterms:modified xsi:type="dcterms:W3CDTF">2022-12-14T09:26:06Z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