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6910251"/>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374721">
                  <a:extLst>
                    <a:ext uri="{9D8B030D-6E8A-4147-A177-3AD203B41FA5}">
                      <a16:colId xmlns="" xmlns:a16="http://schemas.microsoft.com/office/drawing/2014/main" val="1276116030"/>
                    </a:ext>
                  </a:extLst>
                </a:gridCol>
                <a:gridCol w="1511247">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15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23-25,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6-8 </a:t>
            </a:r>
            <a:r>
              <a:rPr lang="kk-KZ" sz="1200" dirty="0" smtClean="0">
                <a:latin typeface="Times New Roman" pitchFamily="18" charset="0"/>
                <a:ea typeface="Times New Roman KZ" pitchFamily="18" charset="0"/>
                <a:cs typeface="Times New Roman" pitchFamily="18" charset="0"/>
                <a:sym typeface="+mn-ea"/>
              </a:rPr>
              <a:t>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16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15</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16</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18-20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dirty="0" smtClean="0">
                <a:solidFill>
                  <a:schemeClr val="tx1"/>
                </a:solidFill>
                <a:latin typeface="Times New Roman" panose="02020603050405020304" pitchFamily="18" charset="0"/>
                <a:cs typeface="Times New Roman" panose="02020603050405020304" pitchFamily="18" charset="0"/>
              </a:rPr>
              <a:t>, 16</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3750" y="2194085"/>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13823</TotalTime>
  <Words>536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2775</cp:revision>
  <cp:lastPrinted>2021-07-01T03:56:27Z</cp:lastPrinted>
  <dcterms:created xsi:type="dcterms:W3CDTF">2018-03-27T06:03:00Z</dcterms:created>
  <dcterms:modified xsi:type="dcterms:W3CDTF">2022-12-14T09:03:10Z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