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001771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4</a:t>
            </a:r>
            <a:r>
              <a:rPr lang="kk-KZ" altLang="ru-RU" sz="1200" b="1" dirty="0" smtClean="0">
                <a:latin typeface="Times New Roman" panose="02020603050405020304" pitchFamily="18" charset="0"/>
                <a:cs typeface="Times New Roman" panose="02020603050405020304" pitchFamily="18" charset="0"/>
              </a:rPr>
              <a:t> 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a:t>
            </a:r>
            <a:r>
              <a:rPr 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Кей </a:t>
            </a:r>
            <a:r>
              <a:rPr lang="kk-KZ" sz="1200" dirty="0" smtClean="0">
                <a:solidFill>
                  <a:prstClr val="black"/>
                </a:solidFill>
                <a:latin typeface="Times New Roman" pitchFamily="18" charset="0"/>
                <a:cs typeface="Times New Roman" pitchFamily="18" charset="0"/>
              </a:rPr>
              <a:t>уақытта 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6-8 градус аяз, күндіз 3-5 градус жылы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a:t>
            </a:r>
            <a:r>
              <a:rPr lang="ru-RU" sz="1200" b="1" dirty="0">
                <a:solidFill>
                  <a:prstClr val="black"/>
                </a:solidFill>
                <a:latin typeface="Times New Roman" panose="02020603050405020304" pitchFamily="18" charset="0"/>
                <a:cs typeface="Times New Roman" panose="02020603050405020304" pitchFamily="18" charset="0"/>
              </a:rPr>
              <a:t>5</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a:t>
            </a:r>
            <a:r>
              <a:rPr 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3-5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232725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4637" y="2060848"/>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14422</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2855</cp:revision>
  <cp:lastPrinted>2022-12-14T05:45:45Z</cp:lastPrinted>
  <dcterms:created xsi:type="dcterms:W3CDTF">2018-03-27T06:03:00Z</dcterms:created>
  <dcterms:modified xsi:type="dcterms:W3CDTF">2022-12-14T09:05:26Z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