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9590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30488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(преимущественно снег), гололед.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16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15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4392" y="2170061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430" y="6048605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17809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2937</cp:revision>
  <cp:lastPrinted>2021-07-01T03:56:27Z</cp:lastPrinted>
  <dcterms:created xsi:type="dcterms:W3CDTF">2018-03-27T06:03:00Z</dcterms:created>
  <dcterms:modified xsi:type="dcterms:W3CDTF">2022-12-14T09:13:22Z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