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0000"/>
    <a:srgbClr val="FFFF99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CBFE2AC-A5A8-480A-995A-D4CDA9085F7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774294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DE1BC-ECCD-4F34-AA1B-E6D3476C98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D3484-04AE-4A1B-9980-6016DEE100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B21B1-4FE3-48B5-A0BC-C773C07339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4E79E-21E7-4E6B-8C2E-0D39F2F169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254E7-C9CD-4CEF-835A-C68C31F7C1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E2330-B279-4590-B398-5608AE795B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9E0B6-25D2-4CF1-AF7B-256AEB682B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399A4-F408-4B34-ADC8-986ADB715B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86A9D-3FB4-4994-BCF6-E2C46F534F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EEF42-5076-46C2-933A-43DCE226AF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9C3F2-9835-4C73-8DDB-4442D47A80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4DD218C-D9B2-4466-9C05-F8F8C8B039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348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14 декабря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15 декабря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14 декабря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15 декабря</a:t>
            </a:r>
          </a:p>
          <a:p>
            <a:pPr algn="just">
              <a:buFont typeface="Arial" charset="0"/>
              <a:buNone/>
            </a:pPr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8-10 мороза, днем около 0 градусов.</a:t>
            </a:r>
          </a:p>
          <a:p>
            <a:pPr algn="just">
              <a:buFont typeface="Arial" charset="0"/>
              <a:buNone/>
            </a:pP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16 декабря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15 декабря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16 декабря</a:t>
            </a:r>
          </a:p>
          <a:p>
            <a:pPr algn="just">
              <a:buFont typeface="Arial" charset="0"/>
              <a:buNone/>
            </a:pPr>
            <a:r>
              <a:rPr lang="ru-RU" altLang="ru-RU" dirty="0">
                <a:solidFill>
                  <a:schemeClr val="tx1"/>
                </a:solidFill>
              </a:rPr>
              <a:t>Переменная </a:t>
            </a:r>
            <a:r>
              <a:rPr lang="kk-KZ" altLang="ru-RU" dirty="0">
                <a:solidFill>
                  <a:schemeClr val="tx1"/>
                </a:solidFill>
              </a:rPr>
              <a:t>облачность, </a:t>
            </a:r>
            <a:r>
              <a:rPr lang="ru-RU" altLang="ru-RU" dirty="0">
                <a:solidFill>
                  <a:schemeClr val="tx1"/>
                </a:solidFill>
              </a:rPr>
              <a:t>без осадков. </a:t>
            </a:r>
            <a:r>
              <a:rPr lang="kk-KZ" altLang="ru-RU" dirty="0">
                <a:solidFill>
                  <a:schemeClr val="tx1"/>
                </a:solidFill>
              </a:rPr>
              <a:t>Ветер северо-восточный 3-8 м/с. Температура воздуха</a:t>
            </a:r>
            <a:r>
              <a:rPr lang="ru-RU" altLang="ru-RU" dirty="0">
                <a:solidFill>
                  <a:schemeClr val="tx1"/>
                </a:solidFill>
              </a:rPr>
              <a:t> </a:t>
            </a:r>
            <a:r>
              <a:rPr lang="kk-KZ" altLang="ru-RU" dirty="0">
                <a:solidFill>
                  <a:schemeClr val="tx1"/>
                </a:solidFill>
              </a:rPr>
              <a:t>6-8 мороза.</a:t>
            </a:r>
            <a:endParaRPr lang="ru-RU" alt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15, ночью 16 декабря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smtClean="0">
                <a:solidFill>
                  <a:schemeClr val="tx1"/>
                </a:solidFill>
                <a:cs typeface="Times New Roman" pitchFamily="18" charset="0"/>
              </a:rPr>
              <a:t>14 декабря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773424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</a:t>
            </a:r>
            <a:r>
              <a:rPr lang="ru-RU" dirty="0" err="1">
                <a:solidFill>
                  <a:schemeClr val="tx1"/>
                </a:solidFill>
                <a:cs typeface="Times New Roman" pitchFamily="18" charset="0"/>
              </a:rPr>
              <a:t>НМУ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42580" y="1071899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1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dirty="0" err="1">
                <a:solidFill>
                  <a:schemeClr val="tx1"/>
                </a:solidFill>
              </a:rPr>
              <a:t>им.Аль-Фараби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2 –</a:t>
            </a:r>
            <a:r>
              <a:rPr lang="ru-RU" dirty="0" err="1">
                <a:solidFill>
                  <a:schemeClr val="tx1"/>
                </a:solidFill>
              </a:rPr>
              <a:t>Бурундайское</a:t>
            </a:r>
            <a:r>
              <a:rPr lang="ru-RU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3 – </a:t>
            </a:r>
            <a:r>
              <a:rPr lang="ru-RU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4 – </a:t>
            </a:r>
            <a:r>
              <a:rPr lang="ru-RU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5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ледовая арена «</a:t>
            </a:r>
            <a:r>
              <a:rPr lang="ru-RU" dirty="0" err="1">
                <a:solidFill>
                  <a:schemeClr val="tx1"/>
                </a:solidFill>
              </a:rPr>
              <a:t>Халык</a:t>
            </a:r>
            <a:r>
              <a:rPr lang="ru-RU" dirty="0">
                <a:solidFill>
                  <a:schemeClr val="tx1"/>
                </a:solidFill>
              </a:rPr>
              <a:t> арена», микрорайон «</a:t>
            </a:r>
            <a:r>
              <a:rPr lang="ru-RU" dirty="0" err="1">
                <a:solidFill>
                  <a:schemeClr val="tx1"/>
                </a:solidFill>
              </a:rPr>
              <a:t>Думан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6</a:t>
            </a:r>
            <a:r>
              <a:rPr lang="ru-RU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Жетысуского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акимата</a:t>
            </a:r>
            <a:r>
              <a:rPr lang="ru-RU" dirty="0">
                <a:solidFill>
                  <a:schemeClr val="tx1"/>
                </a:solidFill>
              </a:rPr>
              <a:t>, микрорайон «</a:t>
            </a:r>
            <a:r>
              <a:rPr lang="ru-RU" dirty="0" err="1">
                <a:solidFill>
                  <a:schemeClr val="tx1"/>
                </a:solidFill>
              </a:rPr>
              <a:t>Кулагер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2</a:t>
            </a:r>
            <a:r>
              <a:rPr lang="en-US" altLang="ru-RU" dirty="0">
                <a:solidFill>
                  <a:schemeClr val="tx1"/>
                </a:solidFill>
              </a:rPr>
              <a:t>7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8 –  </a:t>
            </a:r>
            <a:r>
              <a:rPr lang="ru-RU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dirty="0">
                <a:solidFill>
                  <a:schemeClr val="tx1"/>
                </a:solidFill>
              </a:rPr>
              <a:t>ул. Ахметова, 50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9 –  </a:t>
            </a:r>
            <a:r>
              <a:rPr lang="ru-RU" dirty="0">
                <a:solidFill>
                  <a:schemeClr val="tx1"/>
                </a:solidFill>
              </a:rPr>
              <a:t>РУВД </a:t>
            </a:r>
            <a:r>
              <a:rPr lang="ru-RU" dirty="0" err="1">
                <a:solidFill>
                  <a:schemeClr val="tx1"/>
                </a:solidFill>
              </a:rPr>
              <a:t>Турскибского</a:t>
            </a:r>
            <a:r>
              <a:rPr lang="ru-RU" dirty="0">
                <a:solidFill>
                  <a:schemeClr val="tx1"/>
                </a:solidFill>
              </a:rPr>
              <a:t> района, ул. Р. </a:t>
            </a:r>
            <a:r>
              <a:rPr lang="ru-RU" dirty="0" err="1">
                <a:solidFill>
                  <a:schemeClr val="tx1"/>
                </a:solidFill>
              </a:rPr>
              <a:t>Зорге,14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</a:t>
            </a:r>
            <a:r>
              <a:rPr lang="en-US" altLang="ru-RU" dirty="0">
                <a:solidFill>
                  <a:schemeClr val="tx1"/>
                </a:solidFill>
              </a:rPr>
              <a:t>0 – </a:t>
            </a:r>
            <a:r>
              <a:rPr lang="ru-RU" dirty="0">
                <a:solidFill>
                  <a:schemeClr val="tx1"/>
                </a:solidFill>
              </a:rPr>
              <a:t>м-н «</a:t>
            </a:r>
            <a:r>
              <a:rPr lang="ru-RU" dirty="0" err="1">
                <a:solidFill>
                  <a:schemeClr val="tx1"/>
                </a:solidFill>
              </a:rPr>
              <a:t>Шанырак</a:t>
            </a:r>
            <a:r>
              <a:rPr lang="ru-RU" dirty="0">
                <a:solidFill>
                  <a:schemeClr val="tx1"/>
                </a:solidFill>
              </a:rPr>
              <a:t>», школа №26, ул. </a:t>
            </a:r>
            <a:r>
              <a:rPr lang="ru-RU" dirty="0" err="1">
                <a:solidFill>
                  <a:schemeClr val="tx1"/>
                </a:solidFill>
              </a:rPr>
              <a:t>Жанкожа</a:t>
            </a:r>
            <a:r>
              <a:rPr lang="ru-RU" dirty="0">
                <a:solidFill>
                  <a:schemeClr val="tx1"/>
                </a:solidFill>
              </a:rPr>
              <a:t> батыра, 202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31</a:t>
            </a:r>
            <a:r>
              <a:rPr lang="en-US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пр.Аль-Фараби</a:t>
            </a:r>
            <a:r>
              <a:rPr lang="ru-RU" dirty="0">
                <a:solidFill>
                  <a:schemeClr val="tx1"/>
                </a:solidFill>
              </a:rPr>
              <a:t>, угол </a:t>
            </a:r>
            <a:r>
              <a:rPr lang="ru-RU" dirty="0" err="1">
                <a:solidFill>
                  <a:schemeClr val="tx1"/>
                </a:solidFill>
              </a:rPr>
              <a:t>ул.Навои</a:t>
            </a:r>
            <a:r>
              <a:rPr lang="ru-RU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dirty="0" err="1">
                <a:solidFill>
                  <a:schemeClr val="tx1"/>
                </a:solidFill>
              </a:rPr>
              <a:t>Зеленстрой</a:t>
            </a:r>
            <a:r>
              <a:rPr lang="ru-RU" dirty="0">
                <a:solidFill>
                  <a:schemeClr val="tx1"/>
                </a:solidFill>
              </a:rPr>
              <a:t>»)</a:t>
            </a:r>
          </a:p>
          <a:p>
            <a:r>
              <a:rPr lang="kk-KZ" i="1" dirty="0">
                <a:solidFill>
                  <a:schemeClr val="tx1"/>
                </a:solidFill>
              </a:rPr>
              <a:t>№1 -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</a:rPr>
              <a:t>Сатпаева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№12 - </a:t>
            </a:r>
            <a:r>
              <a:rPr lang="ru-RU" i="1" dirty="0">
                <a:solidFill>
                  <a:schemeClr val="tx1"/>
                </a:solidFill>
              </a:rPr>
              <a:t>пр. </a:t>
            </a:r>
            <a:r>
              <a:rPr lang="ru-RU" i="1" dirty="0" err="1">
                <a:solidFill>
                  <a:schemeClr val="tx1"/>
                </a:solidFill>
              </a:rPr>
              <a:t>Райымбека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Наурызбай</a:t>
            </a:r>
            <a:r>
              <a:rPr lang="ru-RU" i="1" dirty="0">
                <a:solidFill>
                  <a:schemeClr val="tx1"/>
                </a:solidFill>
              </a:rPr>
              <a:t> батыра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№16 - </a:t>
            </a:r>
            <a:r>
              <a:rPr lang="ru-RU" i="1" dirty="0">
                <a:solidFill>
                  <a:schemeClr val="tx1"/>
                </a:solidFill>
              </a:rPr>
              <a:t>м-н </a:t>
            </a:r>
            <a:r>
              <a:rPr lang="ru-RU" i="1" dirty="0" err="1">
                <a:solidFill>
                  <a:schemeClr val="tx1"/>
                </a:solidFill>
              </a:rPr>
              <a:t>Айнабулак</a:t>
            </a:r>
            <a:r>
              <a:rPr lang="ru-RU" i="1" dirty="0">
                <a:solidFill>
                  <a:schemeClr val="tx1"/>
                </a:solidFill>
              </a:rPr>
              <a:t>-3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№25 -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</a:rPr>
              <a:t>Маречека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Б.Момышулы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№26 - </a:t>
            </a:r>
            <a:r>
              <a:rPr lang="ru-RU" i="1" dirty="0">
                <a:solidFill>
                  <a:schemeClr val="tx1"/>
                </a:solidFill>
              </a:rPr>
              <a:t>м-н </a:t>
            </a:r>
            <a:r>
              <a:rPr lang="ru-RU" i="1" dirty="0" err="1">
                <a:solidFill>
                  <a:schemeClr val="tx1"/>
                </a:solidFill>
              </a:rPr>
              <a:t>Тастак</a:t>
            </a:r>
            <a:r>
              <a:rPr lang="ru-RU" i="1" dirty="0">
                <a:solidFill>
                  <a:schemeClr val="tx1"/>
                </a:solidFill>
              </a:rPr>
              <a:t>-1, ул. Толе </a:t>
            </a:r>
            <a:r>
              <a:rPr lang="ru-RU" i="1" dirty="0" err="1">
                <a:solidFill>
                  <a:schemeClr val="tx1"/>
                </a:solidFill>
              </a:rPr>
              <a:t>би</a:t>
            </a:r>
            <a:r>
              <a:rPr lang="ru-RU" i="1" dirty="0">
                <a:solidFill>
                  <a:schemeClr val="tx1"/>
                </a:solidFill>
              </a:rPr>
              <a:t>, 249, </a:t>
            </a:r>
            <a:r>
              <a:rPr lang="ru-RU" i="1" dirty="0" err="1">
                <a:solidFill>
                  <a:schemeClr val="tx1"/>
                </a:solidFill>
              </a:rPr>
              <a:t>ГУ</a:t>
            </a:r>
            <a:r>
              <a:rPr lang="ru-RU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i="1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Нұрмахамбет М. 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14803</TotalTime>
  <Words>753</Words>
  <Application>Microsoft Office PowerPoint</Application>
  <PresentationFormat>Лист A4 (210x297 мм)</PresentationFormat>
  <Paragraphs>113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2875</cp:revision>
  <cp:lastPrinted>2021-07-01T09:11:30Z</cp:lastPrinted>
  <dcterms:created xsi:type="dcterms:W3CDTF">2018-03-27T06:03:00Z</dcterms:created>
  <dcterms:modified xsi:type="dcterms:W3CDTF">2022-12-14T09:20:32Z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