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7" d="100"/>
          <a:sy n="67" d="100"/>
        </p:scale>
        <p:origin x="54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6956088"/>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smtClean="0">
                <a:solidFill>
                  <a:schemeClr val="tx1"/>
                </a:solidFill>
                <a:latin typeface="Times New Roman" panose="02020603050405020304" pitchFamily="18" charset="0"/>
                <a:cs typeface="Times New Roman" panose="02020603050405020304" pitchFamily="18" charset="0"/>
              </a:rPr>
              <a:t>15</a:t>
            </a:r>
            <a:r>
              <a:rPr lang="kk-KZ" sz="1100" smtClean="0">
                <a:solidFill>
                  <a:srgbClr val="000000"/>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16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желтоқсанға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15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15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Жел 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 шығыстан, күші 7-12 </a:t>
            </a:r>
            <a:r>
              <a:rPr lang="kk-KZ" sz="1100" dirty="0" smtClean="0">
                <a:solidFill>
                  <a:prstClr val="black"/>
                </a:solidFill>
                <a:latin typeface="Times New Roman" pitchFamily="18" charset="0"/>
                <a:cs typeface="Times New Roman" pitchFamily="18" charset="0"/>
              </a:rPr>
              <a:t>м/с. Ауа температурасы түнде 2-4 аяз, күндіз 4-6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16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15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16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 градус шамасында</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5879" y="2048769"/>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18890</TotalTime>
  <Words>579</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2551</cp:revision>
  <cp:lastPrinted>2021-07-01T07:38:07Z</cp:lastPrinted>
  <dcterms:created xsi:type="dcterms:W3CDTF">2018-03-27T06:03:00Z</dcterms:created>
  <dcterms:modified xsi:type="dcterms:W3CDTF">2022-12-14T09:35:03Z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