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938960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445309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14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декабря до 21 ч. 14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Без осадков. Ветер северный 7-12 м/с. Температура воздуха ночью 28-30, днем 23-25 мороза.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декабря до 09 ч. 15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29-31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ночью 15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6397" y="2314325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18421</TotalTime>
  <Words>604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2990</cp:revision>
  <cp:lastPrinted>2021-11-30T05:55:24Z</cp:lastPrinted>
  <dcterms:created xsi:type="dcterms:W3CDTF">2018-03-27T06:03:00Z</dcterms:created>
  <dcterms:modified xsi:type="dcterms:W3CDTF">2022-12-13T09:21:49Z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