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25513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78209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Ночью 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21-23°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30-32°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9729" y="308996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1" y="2304205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20081</TotalTime>
  <Words>619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2694</cp:revision>
  <cp:lastPrinted>2021-10-18T15:52:53Z</cp:lastPrinted>
  <dcterms:created xsi:type="dcterms:W3CDTF">2018-03-27T06:03:00Z</dcterms:created>
  <dcterms:modified xsi:type="dcterms:W3CDTF">2022-12-13T09:59:08Z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