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39281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20-22, днем 13-15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318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1368" y="2616882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2454</cp:revision>
  <cp:lastPrinted>2021-07-01T03:56:27Z</cp:lastPrinted>
  <dcterms:created xsi:type="dcterms:W3CDTF">2018-03-27T06:03:00Z</dcterms:created>
  <dcterms:modified xsi:type="dcterms:W3CDTF">2022-12-13T10:05:25Z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