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108" y="7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6287670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954381"/>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14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altLang="ru-RU" sz="1100" b="1" dirty="0" smtClean="0">
                <a:solidFill>
                  <a:srgbClr val="000000"/>
                </a:solidFill>
                <a:latin typeface="Times New Roman" panose="02020603050405020304" pitchFamily="18" charset="0"/>
                <a:cs typeface="Times New Roman" panose="02020603050405020304" pitchFamily="18" charset="0"/>
              </a:rPr>
              <a:t>13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14</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18-20,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11-13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15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14 </a:t>
            </a:r>
            <a:r>
              <a:rPr lang="kk-KZ" sz="1100" b="1" dirty="0">
                <a:solidFill>
                  <a:srgbClr val="000000"/>
                </a:solidFill>
                <a:latin typeface="Times New Roman" panose="02020603050405020304" pitchFamily="18" charset="0"/>
                <a:cs typeface="Times New Roman" panose="02020603050405020304" pitchFamily="18" charset="0"/>
              </a:rPr>
              <a:t>жеотоқсан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15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Солтүтсік-шығыс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18-20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a:p>
            <a:pPr lvl="0" algn="just"/>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395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smtClean="0">
                <a:latin typeface="Times New Roman" panose="02020603050405020304" pitchFamily="18" charset="0"/>
                <a:cs typeface="Times New Roman" panose="02020603050405020304" pitchFamily="18" charset="0"/>
              </a:rPr>
              <a:t>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56216" y="315200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11130" y="2068683"/>
            <a:ext cx="4902230"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14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15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itchFamily="18" charset="0"/>
                <a:cs typeface="Times New Roman" panose="02020603050405020304" pitchFamily="18" charset="0"/>
              </a:rPr>
              <a:t> </a:t>
            </a:r>
            <a:r>
              <a:rPr lang="ru-RU" sz="1100" dirty="0" err="1">
                <a:solidFill>
                  <a:schemeClr val="tx1"/>
                </a:solidFill>
                <a:latin typeface="Times New Roman" pitchFamily="18" charset="0"/>
                <a:cs typeface="Times New Roman" pitchFamily="18" charset="0"/>
              </a:rPr>
              <a:t>сейілуіне</a:t>
            </a:r>
            <a:r>
              <a:rPr lang="ru-RU" sz="1100" dirty="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ықпал</a:t>
            </a:r>
            <a:r>
              <a:rPr lang="ru-RU" sz="1100" dirty="0" smtClean="0">
                <a:solidFill>
                  <a:schemeClr val="tx1"/>
                </a:solidFill>
                <a:latin typeface="Times New Roman" pitchFamily="18" charset="0"/>
                <a:cs typeface="Times New Roman"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altLang="en-US" sz="1100" dirty="0" smtClean="0">
                <a:solidFill>
                  <a:srgbClr val="000000"/>
                </a:solidFill>
                <a:latin typeface="Times New Roman" panose="02020603050405020304" pitchFamily="18" charset="0"/>
              </a:rPr>
              <a:t>көтеріңкі</a:t>
            </a:r>
            <a:r>
              <a:rPr lang="ru-RU" altLang="en-US" sz="1100" dirty="0" smtClean="0">
                <a:solidFill>
                  <a:srgbClr val="000000"/>
                </a:solidFill>
                <a:latin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18518" y="2198902"/>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00089" y="4543519"/>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15745</TotalTime>
  <Words>611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2614</cp:revision>
  <cp:lastPrinted>2021-07-01T07:38:07Z</cp:lastPrinted>
  <dcterms:created xsi:type="dcterms:W3CDTF">2018-03-27T06:03:00Z</dcterms:created>
  <dcterms:modified xsi:type="dcterms:W3CDTF">2022-12-13T09:16:13Z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