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108" y="7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8123" y="366023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08828816"/>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2215991"/>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желтоқсанға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13 желтоқсаннан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14 желтоқсанға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Түнде және таңертең тұман. Оңтүтік-ш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2-7 м/с. Ауа </a:t>
            </a:r>
            <a:r>
              <a:rPr lang="kk-KZ" sz="1100" smtClean="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6-8 градус аяз, күндіз 3-5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15 желтоқсанға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14 желтоқсаннан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15 желтоқсанға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және таңертең тұман. </a:t>
            </a:r>
            <a:r>
              <a:rPr lang="uz-Cyrl-U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2-7 м/с. Ауа температурасы                 2-4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2" y="2344616"/>
            <a:ext cx="4680169"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желтоқсанда</a:t>
            </a:r>
            <a:r>
              <a:rPr lang="ru-RU" sz="1200" dirty="0" smtClean="0">
                <a:solidFill>
                  <a:schemeClr val="tx1"/>
                </a:solidFill>
                <a:latin typeface="Times New Roman" panose="02020603050405020304" pitchFamily="18" charset="0"/>
                <a:cs typeface="Times New Roman" panose="02020603050405020304" pitchFamily="18" charset="0"/>
              </a:rPr>
              <a:t>, 15 </a:t>
            </a:r>
            <a:r>
              <a:rPr lang="ru-RU" sz="1200" dirty="0" err="1" smtClean="0">
                <a:solidFill>
                  <a:schemeClr val="tx1"/>
                </a:solidFill>
                <a:latin typeface="Times New Roman" panose="02020603050405020304" pitchFamily="18" charset="0"/>
                <a:cs typeface="Times New Roman" panose="02020603050405020304" pitchFamily="18" charset="0"/>
              </a:rPr>
              <a:t>желтоқсанға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44072" y="3360279"/>
            <a:ext cx="464347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7528" y="2400836"/>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Нұрмахамбет</a:t>
            </a:r>
            <a:r>
              <a:rPr lang="ru-RU" altLang="ru-RU" sz="1200" b="1" i="1" smtClean="0">
                <a:latin typeface="Times New Roman" panose="02020603050405020304" pitchFamily="18" charset="0"/>
                <a:cs typeface="Times New Roman" panose="02020603050405020304" pitchFamily="18" charset="0"/>
              </a:rPr>
              <a:t> М</a:t>
            </a:r>
            <a:r>
              <a:rPr lang="ru-RU" sz="1200" b="1" i="1"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13409</TotalTime>
  <Words>586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2636</cp:revision>
  <cp:lastPrinted>2021-07-01T03:56:27Z</cp:lastPrinted>
  <dcterms:created xsi:type="dcterms:W3CDTF">2018-03-27T06:03:00Z</dcterms:created>
  <dcterms:modified xsi:type="dcterms:W3CDTF">2022-12-13T10:02:39Z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