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86094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14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13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9-14 м/с. Ауа температурасы түнде 10-12, күндіз 3-5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14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15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аздаған 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солтүстік-шығысқа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6-8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4849" y="2385033"/>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17458</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3100</cp:revision>
  <cp:lastPrinted>2021-07-01T03:56:27Z</cp:lastPrinted>
  <dcterms:created xsi:type="dcterms:W3CDTF">2018-03-27T06:03:00Z</dcterms:created>
  <dcterms:modified xsi:type="dcterms:W3CDTF">2022-12-13T10:00:36Z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