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7" d="100"/>
          <a:sy n="77" d="100"/>
        </p:scale>
        <p:origin x="108"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3728478"/>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14</a:t>
            </a:r>
            <a:r>
              <a:rPr lang="kk-KZ" sz="1100" dirty="0" smtClean="0">
                <a:solidFill>
                  <a:srgbClr val="000000"/>
                </a:solidFill>
                <a:latin typeface="Times New Roman" panose="02020603050405020304" pitchFamily="18" charset="0"/>
                <a:cs typeface="Times New Roman" panose="02020603050405020304" pitchFamily="18" charset="0"/>
              </a:rPr>
              <a:t>, 15 желтоқсанға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14 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14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түнде аздаған жауын-шашын (жаңбыр, қар), көктайғақ</a:t>
            </a:r>
            <a:r>
              <a:rPr lang="kk-KZ" sz="1100" dirty="0" smtClean="0">
                <a:solidFill>
                  <a:prstClr val="black"/>
                </a:solidFill>
                <a:latin typeface="Times New Roman" pitchFamily="18" charset="0"/>
                <a:cs typeface="Times New Roman" pitchFamily="18" charset="0"/>
              </a:rPr>
              <a:t>. Жел оң</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 шығыстан, күші 9-14 </a:t>
            </a:r>
            <a:r>
              <a:rPr lang="kk-KZ" sz="1100" dirty="0" smtClean="0">
                <a:solidFill>
                  <a:prstClr val="black"/>
                </a:solidFill>
                <a:latin typeface="Times New Roman" pitchFamily="18" charset="0"/>
                <a:cs typeface="Times New Roman" pitchFamily="18" charset="0"/>
              </a:rPr>
              <a:t>м/с. Ауа температурасы түнде 0-2 аяз, күндіз 3-5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15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14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15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аяз</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2312" y="2674154"/>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18887</TotalTime>
  <Words>587</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2548</cp:revision>
  <cp:lastPrinted>2021-07-01T07:38:07Z</cp:lastPrinted>
  <dcterms:created xsi:type="dcterms:W3CDTF">2018-03-27T06:03:00Z</dcterms:created>
  <dcterms:modified xsi:type="dcterms:W3CDTF">2022-12-13T08:50:52Z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