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7" d="100"/>
          <a:sy n="77" d="100"/>
        </p:scale>
        <p:origin x="108"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4790621"/>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13</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7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13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Солтүстіктен жел соғады, күші 7-12 м/с. Ауа температурасы түнде 28-30, күндіз 23-25 аяз.</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14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15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29-31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14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15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7806" y="2579001"/>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18270</TotalTime>
  <Words>553</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3038</cp:revision>
  <cp:lastPrinted>2022-05-31T05:49:59Z</cp:lastPrinted>
  <dcterms:created xsi:type="dcterms:W3CDTF">2018-03-27T06:03:00Z</dcterms:created>
  <dcterms:modified xsi:type="dcterms:W3CDTF">2022-12-13T09:21:29Z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