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41719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57600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Ночью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33-35°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3270" y="208906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7996" y="2643377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18146</TotalTime>
  <Words>577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2551</cp:revision>
  <cp:lastPrinted>2021-07-01T03:56:27Z</cp:lastPrinted>
  <dcterms:created xsi:type="dcterms:W3CDTF">2018-03-27T06:03:00Z</dcterms:created>
  <dcterms:modified xsi:type="dcterms:W3CDTF">2022-12-13T09:33:46Z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