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108" y="7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8144955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13 декабря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5751408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2278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декабря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декабря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Снег.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 м/с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днем 20-22° мороза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15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1-6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28-30°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86438" y="2116264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90297" y="322985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81872" y="2852936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81831"/>
            <a:ext cx="4291013" cy="965989"/>
            <a:chOff x="527699" y="3979586"/>
            <a:chExt cx="4291013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652116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17597</TotalTime>
  <Words>560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2512</cp:revision>
  <cp:lastPrinted>2021-10-14T11:15:53Z</cp:lastPrinted>
  <dcterms:created xsi:type="dcterms:W3CDTF">2018-03-27T06:03:00Z</dcterms:created>
  <dcterms:modified xsi:type="dcterms:W3CDTF">2022-12-13T09:31:37Z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