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82363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34</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a:t>
            </a:r>
            <a:r>
              <a:rPr lang="en-US" altLang="ru-RU" sz="1200" b="1" smtClean="0">
                <a:latin typeface="Times New Roman" pitchFamily="18" charset="0"/>
                <a:cs typeface="Times New Roman" pitchFamily="18" charset="0"/>
              </a:rPr>
              <a:t>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a:t>
            </a:r>
            <a:r>
              <a:rPr lang="en-US" sz="1200" b="1" dirty="0" smtClean="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Кей </a:t>
            </a:r>
            <a:r>
              <a:rPr lang="kk-KZ" sz="1200" dirty="0" smtClean="0">
                <a:solidFill>
                  <a:prstClr val="black"/>
                </a:solidFill>
                <a:latin typeface="Times New Roman" pitchFamily="18" charset="0"/>
                <a:cs typeface="Times New Roman" pitchFamily="18" charset="0"/>
              </a:rPr>
              <a:t>уақытта тұман түседі. </a:t>
            </a:r>
            <a:r>
              <a:rPr lang="kk-KZ" sz="1200" dirty="0" smtClean="0">
                <a:latin typeface="Times New Roman"/>
              </a:rPr>
              <a:t>С</a:t>
            </a:r>
            <a:r>
              <a:rPr lang="kk-KZ" sz="1200" dirty="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5-10</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11-13 градус аяз, күндіз 0-2 градус жылы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1</a:t>
            </a:r>
            <a:r>
              <a:rPr lang="en-US" sz="1200" b="1" dirty="0" smtClean="0">
                <a:solidFill>
                  <a:prstClr val="black"/>
                </a:solidFill>
                <a:latin typeface="Times New Roman" panose="02020603050405020304" pitchFamily="18" charset="0"/>
                <a:cs typeface="Times New Roman" panose="02020603050405020304" pitchFamily="18" charset="0"/>
              </a:rPr>
              <a:t>4</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a:t>
            </a:r>
            <a:r>
              <a:rPr lang="en-US"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Кей уақытта 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smtClean="0">
                <a:latin typeface="Times New Roman"/>
                <a:ea typeface="Calibri"/>
              </a:rPr>
              <a:t>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түнде 8-10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1</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1261" y="231001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14421</TotalTime>
  <Words>575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2852</cp:revision>
  <cp:lastPrinted>2022-12-10T07:33:27Z</cp:lastPrinted>
  <dcterms:created xsi:type="dcterms:W3CDTF">2018-03-27T06:03:00Z</dcterms:created>
  <dcterms:modified xsi:type="dcterms:W3CDTF">2022-12-13T09:50:49Z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