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916517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12905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ночью 18-20, днем 11-13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15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18-20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16528" y="2564904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15319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2548</cp:revision>
  <cp:lastPrinted>2021-07-01T03:56:27Z</cp:lastPrinted>
  <dcterms:created xsi:type="dcterms:W3CDTF">2018-03-27T06:03:00Z</dcterms:created>
  <dcterms:modified xsi:type="dcterms:W3CDTF">2022-12-13T09:56:35Z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