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2B19E54-EFED-423B-9154-0577C09DBD6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CA09B-1630-49F2-B7A7-1F47AE1142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C8CDE-9752-4E5A-808E-C7616FA81D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B417E-8309-44E6-B97A-97626E5C1E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A1F63-EA26-4026-9FA8-891AEAD601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08961-4EDF-4122-B9CD-A56FB7BCDB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FAC2A-4746-49D6-9DE0-DED1E37A76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31F9A-1322-4055-AE4E-C25FB3A3FF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98C64-D6BC-4BEB-8152-F3272BF386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1F8FD-DAAD-4495-AEA5-6D33F87BEB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D9655-DEE8-44BC-BE0F-3CBEA472D4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6AC19-2639-4786-9A5A-D69026460A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537BEB9-6586-4538-ABA4-201A82456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13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14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9-11, днем 0-2 мороза.</a:t>
            </a:r>
          </a:p>
          <a:p>
            <a:pPr algn="just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15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15 декабря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3-8 м/с. Температура воздуха</a:t>
            </a:r>
            <a:r>
              <a:rPr lang="ru-RU" altLang="ru-RU">
                <a:solidFill>
                  <a:schemeClr val="tx1"/>
                </a:solidFill>
              </a:rPr>
              <a:t> </a:t>
            </a:r>
            <a:r>
              <a:rPr lang="kk-KZ" altLang="ru-RU">
                <a:solidFill>
                  <a:schemeClr val="tx1"/>
                </a:solidFill>
              </a:rPr>
              <a:t>8-10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14, ночью 15 декабря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50678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92088" y="1283117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14802</TotalTime>
  <Words>751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2871</cp:revision>
  <cp:lastPrinted>2021-07-01T09:11:30Z</cp:lastPrinted>
  <dcterms:created xsi:type="dcterms:W3CDTF">2018-03-27T06:03:00Z</dcterms:created>
  <dcterms:modified xsi:type="dcterms:W3CDTF">2022-12-13T08:57:32Z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