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108" y="7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38744774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№347</a:t>
                      </a:r>
                      <a:endParaRPr lang="zh-CN" altLang="x-none" sz="14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2543800"/>
            <a:ext cx="468016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декабря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15 декабря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13 декабря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9030553"/>
              </p:ext>
            </p:extLst>
          </p:nvPr>
        </p:nvGraphicFramePr>
        <p:xfrm>
          <a:off x="5003459" y="4467426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декабря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14 декабря</a:t>
            </a:r>
          </a:p>
          <a:p>
            <a:pPr lvl="0" indent="144000"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юго-восточный 9-14 м/с. Температура воздуха ночью 10-12, днём 3-5 мороза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lvl="0" indent="144000" algn="just"/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15 декабря</a:t>
            </a:r>
          </a:p>
          <a:p>
            <a:pPr lvl="0" indent="144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с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 20 ч. 14 декабря 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15 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endParaRPr lang="ru-RU" sz="11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небольшой снег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с переходом на северо-восточный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м/с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6-8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340782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82687" y="2449776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404762"/>
            <a:ext cx="4291013" cy="1744847"/>
            <a:chOff x="531521" y="3984610"/>
            <a:chExt cx="4291013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6" y="4230642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17802</TotalTime>
  <Words>594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2934</cp:revision>
  <cp:lastPrinted>2021-07-01T03:56:27Z</cp:lastPrinted>
  <dcterms:created xsi:type="dcterms:W3CDTF">2018-03-27T06:03:00Z</dcterms:created>
  <dcterms:modified xsi:type="dcterms:W3CDTF">2022-12-13T10:00:57Z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