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108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3859438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1678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312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8689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14099</TotalTime>
  <Words>601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2609</cp:revision>
  <cp:lastPrinted>2021-02-03T11:37:00Z</cp:lastPrinted>
  <dcterms:created xsi:type="dcterms:W3CDTF">2018-03-27T06:03:00Z</dcterms:created>
  <dcterms:modified xsi:type="dcterms:W3CDTF">2022-12-12T09:13:58Z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