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318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185858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декабря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12 декабря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декабря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декабря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3761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декаб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декаб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Б</a:t>
            </a:r>
            <a:r>
              <a:rPr lang="kk-KZ" sz="1200" dirty="0" smtClean="0">
                <a:latin typeface="Times New Roman"/>
                <a:ea typeface="Calibri"/>
              </a:rPr>
              <a:t>ез </a:t>
            </a:r>
            <a:r>
              <a:rPr lang="kk-KZ" sz="1200" dirty="0">
                <a:latin typeface="Times New Roman"/>
                <a:ea typeface="Calibri"/>
              </a:rPr>
              <a:t>осадков. Временами туман.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северо-восточный </a:t>
            </a:r>
            <a:r>
              <a:rPr lang="ru-RU" sz="1200" dirty="0">
                <a:latin typeface="Times New Roman"/>
                <a:ea typeface="Calibri"/>
              </a:rPr>
              <a:t>5-10 м/с. Температура воздуха ночью </a:t>
            </a:r>
            <a:r>
              <a:rPr lang="ru-RU" sz="1200" dirty="0" smtClean="0">
                <a:latin typeface="Times New Roman"/>
                <a:ea typeface="Calibri"/>
              </a:rPr>
              <a:t>13-15, </a:t>
            </a:r>
            <a:r>
              <a:rPr lang="ru-RU" sz="1200" dirty="0">
                <a:latin typeface="Times New Roman"/>
                <a:ea typeface="Calibri"/>
              </a:rPr>
              <a:t>днем </a:t>
            </a:r>
            <a:r>
              <a:rPr lang="kk-KZ" sz="1200" smtClean="0">
                <a:latin typeface="Times New Roman"/>
                <a:ea typeface="Calibri"/>
              </a:rPr>
              <a:t>4-6 </a:t>
            </a:r>
            <a:r>
              <a:rPr lang="kk-KZ" sz="1200" dirty="0">
                <a:latin typeface="Times New Roman"/>
                <a:ea typeface="Calibri"/>
              </a:rPr>
              <a:t>мороза</a:t>
            </a:r>
            <a:r>
              <a:rPr lang="ru-RU" sz="1200" dirty="0">
                <a:latin typeface="Times New Roman"/>
                <a:ea typeface="Calibri"/>
              </a:rPr>
              <a:t>.</a:t>
            </a:r>
            <a:r>
              <a:rPr lang="kk-KZ" sz="1200" dirty="0">
                <a:latin typeface="Times New Roman"/>
                <a:ea typeface="Calibri"/>
              </a:rPr>
              <a:t>	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	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11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Без осадков. Временами туман. Ветер 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северо-восточный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13-15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573798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8292" y="4190135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14489</TotalTime>
  <Words>551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Кенесова Гульзат</cp:lastModifiedBy>
  <cp:revision>2873</cp:revision>
  <cp:lastPrinted>2022-12-11T06:17:04Z</cp:lastPrinted>
  <dcterms:created xsi:type="dcterms:W3CDTF">2018-03-27T06:03:00Z</dcterms:created>
  <dcterms:modified xsi:type="dcterms:W3CDTF">2022-12-12T10:09:11Z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