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D03A09A-3726-4C4B-AEF0-649870C895D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3C8F4-A512-4B99-BD63-F33D5E9587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967D4-17E4-488D-A504-AF1B253F8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6EDE0-79F9-4464-A990-67D67FFC4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A7199-A89C-42DF-82E1-EC656D8544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6BDC2-9BE9-4758-88EE-6720361C6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D1A1D-4500-4029-92DB-15A185CCAA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9A7DD-17A5-437D-8B30-4FA5F71BF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E7D1B-3FCF-4411-8682-939B637678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7F24-1C3A-4669-9FEB-B475580C13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DA2E5-CE52-4F9B-9CA7-177CBE5711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AB20E-D7BA-4527-B34D-1C02CB1508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9528BF-D932-438C-BED0-2E646FF53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12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10-12, днем 1-3 мороза.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14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2-7 м/с. Температура воздуха</a:t>
            </a:r>
            <a:r>
              <a:rPr lang="ru-RU" altLang="ru-RU">
                <a:solidFill>
                  <a:schemeClr val="tx1"/>
                </a:solidFill>
              </a:rPr>
              <a:t> </a:t>
            </a:r>
            <a:r>
              <a:rPr lang="kk-KZ" altLang="ru-RU">
                <a:solidFill>
                  <a:schemeClr val="tx1"/>
                </a:solidFill>
              </a:rPr>
              <a:t>10-12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13, ночью 14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43980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92088" y="1350962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14800</TotalTime>
  <Words>751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2869</cp:revision>
  <cp:lastPrinted>2021-07-01T09:11:30Z</cp:lastPrinted>
  <dcterms:created xsi:type="dcterms:W3CDTF">2018-03-27T06:03:00Z</dcterms:created>
  <dcterms:modified xsi:type="dcterms:W3CDTF">2022-12-12T09:16:45Z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