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899721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226966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13 </a:t>
            </a:r>
            <a:r>
              <a:rPr lang="kk-KZ" sz="1100" b="1" dirty="0">
                <a:solidFill>
                  <a:srgbClr val="000000"/>
                </a:solidFill>
                <a:latin typeface="Times New Roman" panose="02020603050405020304" pitchFamily="18" charset="0"/>
                <a:cs typeface="Times New Roman" panose="02020603050405020304" pitchFamily="18" charset="0"/>
              </a:rPr>
              <a:t>жеотоқсан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Солтүтсік-шығыс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1916832"/>
            <a:ext cx="4952554" cy="600164"/>
          </a:xfrm>
          <a:prstGeom prst="rect">
            <a:avLst/>
          </a:prstGeom>
          <a:solidFill>
            <a:srgbClr val="FFC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14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15212</TotalTime>
  <Words>583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2601</cp:revision>
  <cp:lastPrinted>2021-07-01T03:56:27Z</cp:lastPrinted>
  <dcterms:created xsi:type="dcterms:W3CDTF">2018-03-27T06:03:00Z</dcterms:created>
  <dcterms:modified xsi:type="dcterms:W3CDTF">2022-12-12T10:12:27Z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