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086045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13 </a:t>
            </a:r>
            <a:r>
              <a:rPr lang="kk-KZ" sz="1100" b="1" dirty="0">
                <a:latin typeface="Times New Roman" panose="02020603050405020304" pitchFamily="18" charset="0"/>
                <a:cs typeface="Times New Roman" panose="02020603050405020304" pitchFamily="18" charset="0"/>
              </a:rPr>
              <a:t>жеотоқсан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21-ден </a:t>
            </a:r>
            <a:r>
              <a:rPr lang="ru-RU" sz="1100" b="1" dirty="0" err="1">
                <a:latin typeface="Times New Roman" panose="02020603050405020304" pitchFamily="18" charset="0"/>
                <a:cs typeface="Times New Roman" panose="02020603050405020304" pitchFamily="18" charset="0"/>
              </a:rPr>
              <a:t>бастап</a:t>
            </a:r>
            <a:r>
              <a:rPr lang="ru-RU" sz="1100" b="1" dirty="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09-ға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14-16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96745" y="2708920"/>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15387</TotalTime>
  <Words>531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2607</cp:revision>
  <cp:lastPrinted>2021-07-01T07:38:07Z</cp:lastPrinted>
  <dcterms:created xsi:type="dcterms:W3CDTF">2018-03-27T06:03:00Z</dcterms:created>
  <dcterms:modified xsi:type="dcterms:W3CDTF">2022-12-12T09:24:05Z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