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0" d="100"/>
          <a:sy n="80" d="100"/>
        </p:scale>
        <p:origin x="318"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4959154"/>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12 желтоқсан</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12</a:t>
            </a:r>
            <a:r>
              <a:rPr lang="kk-KZ" altLang="ru-RU" sz="1200" b="1" dirty="0" smtClean="0">
                <a:latin typeface="Times New Roman" panose="02020603050405020304" pitchFamily="18" charset="0"/>
                <a:cs typeface="Times New Roman" panose="02020603050405020304" pitchFamily="18" charset="0"/>
              </a:rPr>
              <a:t> 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желтоқсан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13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a:t>
            </a:r>
            <a:r>
              <a:rPr lang="kk-KZ" sz="1200" dirty="0">
                <a:solidFill>
                  <a:prstClr val="black"/>
                </a:solidFill>
                <a:latin typeface="Times New Roman" pitchFamily="18" charset="0"/>
                <a:cs typeface="Times New Roman" pitchFamily="18" charset="0"/>
              </a:rPr>
              <a:t>. Кей </a:t>
            </a:r>
            <a:r>
              <a:rPr lang="kk-KZ" sz="1200" dirty="0" smtClean="0">
                <a:solidFill>
                  <a:prstClr val="black"/>
                </a:solidFill>
                <a:latin typeface="Times New Roman" pitchFamily="18" charset="0"/>
                <a:cs typeface="Times New Roman" pitchFamily="18" charset="0"/>
              </a:rPr>
              <a:t>уақытта тұман түседі. </a:t>
            </a:r>
            <a:r>
              <a:rPr lang="kk-KZ" sz="1200" dirty="0" smtClean="0">
                <a:latin typeface="Times New Roman"/>
              </a:rPr>
              <a:t>С</a:t>
            </a:r>
            <a:r>
              <a:rPr lang="kk-KZ" sz="1200" dirty="0">
                <a:latin typeface="Times New Roman"/>
                <a:ea typeface="Calibri"/>
              </a:rPr>
              <a:t>олтүстік-шығыстан</a:t>
            </a:r>
            <a:r>
              <a:rPr lang="kk-KZ" sz="1200" dirty="0" smtClean="0">
                <a:latin typeface="Times New Roman"/>
                <a:ea typeface="Times New Roman"/>
              </a:rPr>
              <a:t> </a:t>
            </a:r>
            <a:r>
              <a:rPr lang="kk-KZ" sz="1200" dirty="0" smtClean="0">
                <a:latin typeface="Times New Roman"/>
                <a:ea typeface="Calibri"/>
              </a:rPr>
              <a:t>жел соғады</a:t>
            </a:r>
            <a:r>
              <a:rPr lang="kk-KZ" sz="1200" dirty="0" smtClean="0">
                <a:latin typeface="Times New Roman"/>
                <a:ea typeface="Times New Roman"/>
              </a:rPr>
              <a:t>, </a:t>
            </a:r>
            <a:r>
              <a:rPr lang="kk-KZ" sz="1200" dirty="0" smtClean="0">
                <a:solidFill>
                  <a:prstClr val="black"/>
                </a:solidFill>
                <a:latin typeface="Times New Roman" pitchFamily="18" charset="0"/>
                <a:ea typeface="Calibri"/>
                <a:cs typeface="Times New Roman" pitchFamily="18" charset="0"/>
              </a:rPr>
              <a:t>күші 5-10</a:t>
            </a:r>
            <a:r>
              <a:rPr lang="kk-KZ" sz="1200" dirty="0" smtClean="0">
                <a:solidFill>
                  <a:prstClr val="black"/>
                </a:solidFill>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13-15, </a:t>
            </a:r>
            <a:r>
              <a:rPr lang="kk-KZ" sz="1200" smtClean="0">
                <a:latin typeface="Times New Roman" pitchFamily="18" charset="0"/>
                <a:cs typeface="Times New Roman" pitchFamily="18" charset="0"/>
              </a:rPr>
              <a:t>күндіз 4-6 </a:t>
            </a:r>
            <a:r>
              <a:rPr lang="kk-KZ" sz="1200" dirty="0" smtClean="0">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defRPr/>
            </a:pPr>
            <a:r>
              <a:rPr lang="ru-RU" sz="1200" b="1" dirty="0" smtClean="0">
                <a:solidFill>
                  <a:prstClr val="black"/>
                </a:solidFill>
                <a:latin typeface="Times New Roman" panose="02020603050405020304" pitchFamily="18" charset="0"/>
                <a:cs typeface="Times New Roman" panose="02020603050405020304" pitchFamily="18" charset="0"/>
              </a:rPr>
              <a:t>13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14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 Кей уақытта тұман түседі. </a:t>
            </a:r>
            <a:r>
              <a:rPr lang="kk-KZ" sz="1200" dirty="0" smtClean="0">
                <a:solidFill>
                  <a:prstClr val="black"/>
                </a:solidFill>
                <a:latin typeface="Times New Roman"/>
                <a:ea typeface="Times New Roman"/>
              </a:rPr>
              <a:t>С</a:t>
            </a:r>
            <a:r>
              <a:rPr lang="kk-KZ" sz="1200" dirty="0" smtClean="0">
                <a:solidFill>
                  <a:prstClr val="black"/>
                </a:solidFill>
                <a:latin typeface="Times New Roman"/>
                <a:ea typeface="Calibri"/>
              </a:rPr>
              <a:t>олтүстік-</a:t>
            </a:r>
            <a:r>
              <a:rPr lang="kk-KZ" sz="1200" dirty="0" smtClean="0">
                <a:latin typeface="Times New Roman"/>
                <a:ea typeface="Calibri"/>
              </a:rPr>
              <a:t>шығыстан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түнде 13-15 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100769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14421</TotalTime>
  <Words>573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2850</cp:revision>
  <cp:lastPrinted>2022-12-10T07:33:27Z</cp:lastPrinted>
  <dcterms:created xsi:type="dcterms:W3CDTF">2018-03-27T06:03:00Z</dcterms:created>
  <dcterms:modified xsi:type="dcterms:W3CDTF">2022-12-12T10:09:35Z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